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5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8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  <p:sldMasterId id="2147483859" r:id="rId2"/>
    <p:sldMasterId id="2147483875" r:id="rId3"/>
    <p:sldMasterId id="2147483916" r:id="rId4"/>
    <p:sldMasterId id="2147483932" r:id="rId5"/>
    <p:sldMasterId id="2147483945" r:id="rId6"/>
    <p:sldMasterId id="2147483957" r:id="rId7"/>
    <p:sldMasterId id="2147483973" r:id="rId8"/>
    <p:sldMasterId id="2147484105" r:id="rId9"/>
  </p:sldMasterIdLst>
  <p:notesMasterIdLst>
    <p:notesMasterId r:id="rId24"/>
  </p:notesMasterIdLst>
  <p:sldIdLst>
    <p:sldId id="256" r:id="rId10"/>
    <p:sldId id="257" r:id="rId11"/>
    <p:sldId id="272" r:id="rId12"/>
    <p:sldId id="260" r:id="rId13"/>
    <p:sldId id="262" r:id="rId14"/>
    <p:sldId id="265" r:id="rId15"/>
    <p:sldId id="266" r:id="rId16"/>
    <p:sldId id="267" r:id="rId17"/>
    <p:sldId id="268" r:id="rId18"/>
    <p:sldId id="274" r:id="rId19"/>
    <p:sldId id="269" r:id="rId20"/>
    <p:sldId id="270" r:id="rId21"/>
    <p:sldId id="271" r:id="rId22"/>
    <p:sldId id="26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F704164-A981-442A-89B1-9BD6EC727A58}">
          <p14:sldIdLst>
            <p14:sldId id="256"/>
          </p14:sldIdLst>
        </p14:section>
        <p14:section name="Раздел без заголовка" id="{698D86AA-CE8A-4391-9619-A13E938E0D46}">
          <p14:sldIdLst>
            <p14:sldId id="257"/>
            <p14:sldId id="272"/>
            <p14:sldId id="260"/>
            <p14:sldId id="262"/>
            <p14:sldId id="265"/>
            <p14:sldId id="266"/>
            <p14:sldId id="267"/>
            <p14:sldId id="268"/>
            <p14:sldId id="274"/>
            <p14:sldId id="269"/>
            <p14:sldId id="270"/>
            <p14:sldId id="271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1DA1"/>
    <a:srgbClr val="B40C64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0BC08-EF5D-4F92-AEB9-3B5A78DB8089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9A94D-5FF3-41BA-A640-0EF9ACDBF9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43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A94D-5FF3-41BA-A640-0EF9ACDBF9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0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19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5.jpeg"/><Relationship Id="rId5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 descr="02"/>
          <p:cNvSpPr>
            <a:spLocks noChangeArrowheads="1"/>
          </p:cNvSpPr>
          <p:nvPr/>
        </p:nvSpPr>
        <p:spPr bwMode="gray">
          <a:xfrm rot="21127602">
            <a:off x="381000" y="304800"/>
            <a:ext cx="4267200" cy="42672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" name="Rectangle 25" descr="01"/>
          <p:cNvSpPr>
            <a:spLocks noChangeArrowheads="1"/>
          </p:cNvSpPr>
          <p:nvPr/>
        </p:nvSpPr>
        <p:spPr bwMode="gray">
          <a:xfrm rot="20388955">
            <a:off x="762000" y="1219200"/>
            <a:ext cx="4876800" cy="4876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6" name="Picture 12" descr="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6" b="6250"/>
          <a:stretch>
            <a:fillRect/>
          </a:stretch>
        </p:blipFill>
        <p:spPr bwMode="gray">
          <a:xfrm>
            <a:off x="2466975" y="0"/>
            <a:ext cx="2105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7"/>
          <p:cNvSpPr>
            <a:spLocks/>
          </p:cNvSpPr>
          <p:nvPr/>
        </p:nvSpPr>
        <p:spPr bwMode="gray">
          <a:xfrm>
            <a:off x="2895600" y="0"/>
            <a:ext cx="6248400" cy="6858000"/>
          </a:xfrm>
          <a:custGeom>
            <a:avLst/>
            <a:gdLst/>
            <a:ahLst/>
            <a:cxnLst>
              <a:cxn ang="0">
                <a:pos x="305" y="4317"/>
              </a:cxn>
              <a:cxn ang="0">
                <a:pos x="0" y="0"/>
              </a:cxn>
              <a:cxn ang="0">
                <a:pos x="3936" y="0"/>
              </a:cxn>
              <a:cxn ang="0">
                <a:pos x="3936" y="4320"/>
              </a:cxn>
              <a:cxn ang="0">
                <a:pos x="305" y="4317"/>
              </a:cxn>
            </a:cxnLst>
            <a:rect l="0" t="0" r="r" b="b"/>
            <a:pathLst>
              <a:path w="3936" h="4320">
                <a:moveTo>
                  <a:pt x="305" y="4317"/>
                </a:moveTo>
                <a:lnTo>
                  <a:pt x="0" y="0"/>
                </a:lnTo>
                <a:lnTo>
                  <a:pt x="3936" y="0"/>
                </a:lnTo>
                <a:lnTo>
                  <a:pt x="3936" y="4320"/>
                </a:lnTo>
                <a:lnTo>
                  <a:pt x="305" y="4317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372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gray">
          <a:xfrm>
            <a:off x="7772400" y="6186488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cs typeface="+mn-cs"/>
              </a:rPr>
              <a:t>L/O/G/O</a:t>
            </a: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gray">
          <a:xfrm>
            <a:off x="3657600" y="52578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" name="Line 14"/>
          <p:cNvSpPr>
            <a:spLocks noChangeShapeType="1"/>
          </p:cNvSpPr>
          <p:nvPr/>
        </p:nvSpPr>
        <p:spPr bwMode="gray">
          <a:xfrm>
            <a:off x="3657600" y="54864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gray">
          <a:xfrm>
            <a:off x="3657600" y="57150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gray">
          <a:xfrm>
            <a:off x="3657600" y="59436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gray">
          <a:xfrm>
            <a:off x="3657600" y="61722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14" name="Picture 29" descr="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444625" y="0"/>
            <a:ext cx="384175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0" descr="0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676400" y="1193800"/>
            <a:ext cx="39687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4" descr="0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657600" y="4884738"/>
            <a:ext cx="2971800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1295400"/>
            <a:ext cx="5638800" cy="1012825"/>
          </a:xfrm>
        </p:spPr>
        <p:txBody>
          <a:bodyPr/>
          <a:lstStyle>
            <a:lvl1pPr algn="r"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514600"/>
            <a:ext cx="4953000" cy="5334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mtClean="0"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0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90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28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95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20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27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7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7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254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6049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6049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3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extLst/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extLst/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96071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2"/>
                </a:solidFill>
                <a:cs typeface="+mn-cs"/>
              </a:rPr>
              <a:t>L/O/G/O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1F0F841-471B-43C2-946E-F96ADF7464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07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BF259B-A496-4C6F-AA8B-727E848E4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746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0D400-2CD1-4680-9930-DD4DB93030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0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7BC37-B27D-4B15-B742-EE4AC93BEE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610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9CB3A-E284-4B61-BFB2-310F67C8F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448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B193E-B0A7-4065-B4DC-559718DF50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78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873C-EEA0-47DB-9B20-BD8D56525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703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C3DD6-E00E-4D2A-8354-CBDD7D754C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028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E22DC-4DE2-48E2-BBAA-E0CAFD65D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8750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E6E0B-6B04-4612-AAEE-C209C5177F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630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88F4B-3053-4C15-AE54-746B53EB4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2008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EB629-11D9-475F-960D-669D1801A9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395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450E0-754D-4CD0-A8F7-E4881069E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6407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16D37-77DA-4384-A8CF-7A9C741C8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5519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extLst/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extLst/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extLst/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406D310-5E4F-49DC-BFA4-9379A7E19F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6746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6" name="Picture 24" descr="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8" name="Picture 25" descr="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6" descr="0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2"/>
                </a:solidFill>
                <a:cs typeface="+mn-cs"/>
              </a:rPr>
              <a:t>L/O/G/O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3" name="Rectangle 7"/>
          <p:cNvSpPr>
            <a:spLocks noGrp="1" noChangeArrowheads="1"/>
          </p:cNvSpPr>
          <p:nvPr>
            <p:ph type="dt" sz="half" idx="10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ftr" sz="quarter" idx="11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12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4DD4270-37A0-4A14-8C42-404FD8FE2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62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940EE-DC80-4C10-A6FD-9FD7A06AB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144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77A2F-BDC4-41ED-A2EB-C8F04042F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4418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CB350-2158-476F-8912-A54B29963E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721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4F784-D5BD-40B4-B0D0-D8E35C0405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6408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BDB97-9A06-4E3F-ACD4-6F6526A1E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0494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2EFE6-54CC-491C-807E-80B46A0A7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9499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FA09B-4362-42D3-9E8C-391A688AD1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954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BF356-FD51-4A07-8E7E-924F53393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9341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4D1F0-AAD2-4661-B872-4581B30C99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7552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BE2B5-F0B3-4EC9-897F-2A63FEE603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3017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72FA1-B489-421D-B6A2-F4F3F06A9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5567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2F601-23ED-4EB0-8A03-62891849B6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4595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64A40-F949-4691-B685-ED290A726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7193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ltGray">
          <a:xfrm>
            <a:off x="3048000" y="2209800"/>
            <a:ext cx="1524000" cy="14478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ltGray">
          <a:xfrm>
            <a:off x="3048000" y="3657600"/>
            <a:ext cx="1524000" cy="1447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ltGray">
          <a:xfrm>
            <a:off x="4572000" y="3657600"/>
            <a:ext cx="1524000" cy="1447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ltGray">
          <a:xfrm>
            <a:off x="4572000" y="2209800"/>
            <a:ext cx="1524000" cy="1447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3048000" y="2209800"/>
            <a:ext cx="3048000" cy="29003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ltGray">
          <a:xfrm>
            <a:off x="0" y="2209800"/>
            <a:ext cx="1524000" cy="1447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ltGray">
          <a:xfrm>
            <a:off x="1524000" y="2209800"/>
            <a:ext cx="1524000" cy="1447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ltGray">
          <a:xfrm>
            <a:off x="6096000" y="3657600"/>
            <a:ext cx="1524000" cy="14478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ltGray">
          <a:xfrm>
            <a:off x="7620000" y="3657600"/>
            <a:ext cx="1524000" cy="14478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" name="Rectangle 23" descr="7"/>
          <p:cNvSpPr>
            <a:spLocks noChangeArrowheads="1"/>
          </p:cNvSpPr>
          <p:nvPr/>
        </p:nvSpPr>
        <p:spPr bwMode="gray">
          <a:xfrm>
            <a:off x="0" y="2211388"/>
            <a:ext cx="1524000" cy="1446212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gray">
          <a:xfrm>
            <a:off x="7607300" y="3651250"/>
            <a:ext cx="1541463" cy="1457325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" name="Rectangle 29" descr="8"/>
          <p:cNvSpPr>
            <a:spLocks noChangeArrowheads="1"/>
          </p:cNvSpPr>
          <p:nvPr/>
        </p:nvSpPr>
        <p:spPr bwMode="ltGray">
          <a:xfrm>
            <a:off x="1524000" y="3657600"/>
            <a:ext cx="1524000" cy="1447800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1626" name="Rectangle 10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762000" y="1143000"/>
            <a:ext cx="7772400" cy="990600"/>
          </a:xfrm>
        </p:spPr>
        <p:txBody>
          <a:bodyPr/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162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533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6" name="Rectangle 12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553200"/>
            <a:ext cx="2133600" cy="228600"/>
          </a:xfrm>
        </p:spPr>
        <p:txBody>
          <a:bodyPr/>
          <a:lstStyle>
            <a:lvl1pPr algn="l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7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553200"/>
            <a:ext cx="2895600" cy="2286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8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553200"/>
            <a:ext cx="2133600" cy="228600"/>
          </a:xfrm>
        </p:spPr>
        <p:txBody>
          <a:bodyPr/>
          <a:lstStyle>
            <a:lvl1pPr algn="r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26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3195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319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990600"/>
            <a:ext cx="37719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990600"/>
            <a:ext cx="37719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0529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2723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7526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7834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025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23075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845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107950"/>
            <a:ext cx="1943100" cy="60182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07950"/>
            <a:ext cx="5676900" cy="60182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0359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90600" y="990600"/>
            <a:ext cx="3771900" cy="51355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4900" y="990600"/>
            <a:ext cx="3771900" cy="51355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610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90600" y="990600"/>
            <a:ext cx="7696200" cy="51355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82634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990600" y="990600"/>
            <a:ext cx="7696200" cy="51355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7561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7950"/>
            <a:ext cx="73152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990600" y="990600"/>
            <a:ext cx="7696200" cy="51355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  <a:endParaRPr lang="ru-RU" noProof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937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42"/>
          <p:cNvSpPr>
            <a:spLocks noChangeArrowheads="1"/>
          </p:cNvSpPr>
          <p:nvPr/>
        </p:nvSpPr>
        <p:spPr bwMode="gray">
          <a:xfrm>
            <a:off x="3071813" y="0"/>
            <a:ext cx="1417637" cy="6858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1634"/>
          <p:cNvSpPr>
            <a:spLocks noChangeArrowheads="1"/>
          </p:cNvSpPr>
          <p:nvPr/>
        </p:nvSpPr>
        <p:spPr bwMode="gray">
          <a:xfrm>
            <a:off x="0" y="0"/>
            <a:ext cx="3152775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85882"/>
                  <a:invGamma/>
                </a:schemeClr>
              </a:gs>
            </a:gsLst>
            <a:lin ang="54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" name="Rectangle 1596"/>
          <p:cNvSpPr>
            <a:spLocks noChangeArrowheads="1"/>
          </p:cNvSpPr>
          <p:nvPr/>
        </p:nvSpPr>
        <p:spPr bwMode="gray">
          <a:xfrm>
            <a:off x="6902450" y="-11113"/>
            <a:ext cx="303213" cy="6858001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7" name="Rectangle 1597"/>
          <p:cNvSpPr>
            <a:spLocks noChangeArrowheads="1"/>
          </p:cNvSpPr>
          <p:nvPr/>
        </p:nvSpPr>
        <p:spPr bwMode="gray">
          <a:xfrm>
            <a:off x="7158038" y="12700"/>
            <a:ext cx="227012" cy="6858000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8" name="Rectangle 1592"/>
          <p:cNvSpPr>
            <a:spLocks noChangeArrowheads="1"/>
          </p:cNvSpPr>
          <p:nvPr/>
        </p:nvSpPr>
        <p:spPr bwMode="gray">
          <a:xfrm>
            <a:off x="4375150" y="0"/>
            <a:ext cx="1060450" cy="6858000"/>
          </a:xfrm>
          <a:prstGeom prst="rect">
            <a:avLst/>
          </a:prstGeom>
          <a:solidFill>
            <a:schemeClr val="accent2">
              <a:alpha val="64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Rectangle 1593"/>
          <p:cNvSpPr>
            <a:spLocks noChangeArrowheads="1"/>
          </p:cNvSpPr>
          <p:nvPr/>
        </p:nvSpPr>
        <p:spPr bwMode="gray">
          <a:xfrm>
            <a:off x="5359400" y="-17463"/>
            <a:ext cx="728663" cy="6938963"/>
          </a:xfrm>
          <a:prstGeom prst="rect">
            <a:avLst/>
          </a:prstGeom>
          <a:solidFill>
            <a:schemeClr val="accent2">
              <a:alpha val="53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" name="Rectangle 1594"/>
          <p:cNvSpPr>
            <a:spLocks noChangeArrowheads="1"/>
          </p:cNvSpPr>
          <p:nvPr/>
        </p:nvSpPr>
        <p:spPr bwMode="gray">
          <a:xfrm>
            <a:off x="6018213" y="-19050"/>
            <a:ext cx="547687" cy="6938963"/>
          </a:xfrm>
          <a:prstGeom prst="rect">
            <a:avLst/>
          </a:prstGeom>
          <a:solidFill>
            <a:schemeClr val="accent2">
              <a:alpha val="4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Rectangle 1595"/>
          <p:cNvSpPr>
            <a:spLocks noChangeArrowheads="1"/>
          </p:cNvSpPr>
          <p:nvPr/>
        </p:nvSpPr>
        <p:spPr bwMode="gray">
          <a:xfrm>
            <a:off x="6505575" y="0"/>
            <a:ext cx="446088" cy="6858000"/>
          </a:xfrm>
          <a:prstGeom prst="rect">
            <a:avLst/>
          </a:prstGeom>
          <a:solidFill>
            <a:schemeClr val="accent2">
              <a:alpha val="3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" name="Rectangle 1622"/>
          <p:cNvSpPr>
            <a:spLocks noChangeArrowheads="1"/>
          </p:cNvSpPr>
          <p:nvPr/>
        </p:nvSpPr>
        <p:spPr bwMode="gray">
          <a:xfrm>
            <a:off x="7339013" y="52388"/>
            <a:ext cx="136525" cy="6858000"/>
          </a:xfrm>
          <a:prstGeom prst="rect">
            <a:avLst/>
          </a:prstGeom>
          <a:solidFill>
            <a:schemeClr val="accent2">
              <a:alpha val="14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" name="Rectangle 1623"/>
          <p:cNvSpPr>
            <a:spLocks noChangeArrowheads="1"/>
          </p:cNvSpPr>
          <p:nvPr/>
        </p:nvSpPr>
        <p:spPr bwMode="gray">
          <a:xfrm>
            <a:off x="8366125" y="20638"/>
            <a:ext cx="344488" cy="6858000"/>
          </a:xfrm>
          <a:prstGeom prst="rect">
            <a:avLst/>
          </a:prstGeom>
          <a:solidFill>
            <a:schemeClr val="accent2">
              <a:alpha val="23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" name="Rectangle 1624"/>
          <p:cNvSpPr>
            <a:spLocks noChangeArrowheads="1"/>
          </p:cNvSpPr>
          <p:nvPr/>
        </p:nvSpPr>
        <p:spPr bwMode="gray">
          <a:xfrm>
            <a:off x="8664575" y="0"/>
            <a:ext cx="474663" cy="6858000"/>
          </a:xfrm>
          <a:prstGeom prst="rect">
            <a:avLst/>
          </a:prstGeom>
          <a:solidFill>
            <a:schemeClr val="accent2">
              <a:alpha val="28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" name="Text Box 1613"/>
          <p:cNvSpPr txBox="1">
            <a:spLocks noChangeArrowheads="1"/>
          </p:cNvSpPr>
          <p:nvPr/>
        </p:nvSpPr>
        <p:spPr bwMode="gray">
          <a:xfrm>
            <a:off x="76200" y="6477000"/>
            <a:ext cx="1608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000">
                <a:solidFill>
                  <a:srgbClr val="F8F8F8"/>
                </a:solidFill>
              </a:rPr>
              <a:t>www.themegallery.com</a:t>
            </a:r>
          </a:p>
        </p:txBody>
      </p:sp>
      <p:sp>
        <p:nvSpPr>
          <p:cNvPr id="16" name="Text Box 1612"/>
          <p:cNvSpPr txBox="1">
            <a:spLocks noChangeArrowheads="1"/>
          </p:cNvSpPr>
          <p:nvPr/>
        </p:nvSpPr>
        <p:spPr bwMode="gray">
          <a:xfrm>
            <a:off x="276225" y="6007100"/>
            <a:ext cx="1169988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solidFill>
                  <a:srgbClr val="FFFFFF"/>
                </a:solidFill>
                <a:latin typeface="Verdana" pitchFamily="34" charset="0"/>
              </a:rPr>
              <a:t>LOGO</a:t>
            </a:r>
          </a:p>
        </p:txBody>
      </p:sp>
      <p:sp>
        <p:nvSpPr>
          <p:cNvPr id="17" name="Rectangle 1643"/>
          <p:cNvSpPr>
            <a:spLocks noChangeArrowheads="1"/>
          </p:cNvSpPr>
          <p:nvPr/>
        </p:nvSpPr>
        <p:spPr bwMode="gray">
          <a:xfrm>
            <a:off x="7953375" y="4763"/>
            <a:ext cx="136525" cy="6858000"/>
          </a:xfrm>
          <a:prstGeom prst="rect">
            <a:avLst/>
          </a:prstGeom>
          <a:solidFill>
            <a:schemeClr val="accent2">
              <a:alpha val="6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8" name="Rectangle 1644"/>
          <p:cNvSpPr>
            <a:spLocks noChangeArrowheads="1"/>
          </p:cNvSpPr>
          <p:nvPr/>
        </p:nvSpPr>
        <p:spPr bwMode="gray">
          <a:xfrm>
            <a:off x="8045450" y="4763"/>
            <a:ext cx="168275" cy="6858000"/>
          </a:xfrm>
          <a:prstGeom prst="rect">
            <a:avLst/>
          </a:prstGeom>
          <a:solidFill>
            <a:schemeClr val="accent2">
              <a:alpha val="12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9" name="Rectangle 1645"/>
          <p:cNvSpPr>
            <a:spLocks noChangeArrowheads="1"/>
          </p:cNvSpPr>
          <p:nvPr/>
        </p:nvSpPr>
        <p:spPr bwMode="gray">
          <a:xfrm>
            <a:off x="8177213" y="-11113"/>
            <a:ext cx="230187" cy="6858001"/>
          </a:xfrm>
          <a:prstGeom prst="rect">
            <a:avLst/>
          </a:prstGeom>
          <a:solidFill>
            <a:schemeClr val="accent2">
              <a:alpha val="17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36847" name="Rectangle 164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3802063" y="1314450"/>
            <a:ext cx="5105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36848" name="Rectangle 1648"/>
          <p:cNvSpPr>
            <a:spLocks noGrp="1" noChangeArrowheads="1"/>
          </p:cNvSpPr>
          <p:nvPr>
            <p:ph type="subTitle" sz="quarter" idx="1"/>
          </p:nvPr>
        </p:nvSpPr>
        <p:spPr bwMode="gray">
          <a:xfrm>
            <a:off x="3810000" y="2762250"/>
            <a:ext cx="5151438" cy="7572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0" name="Rectangle 1650"/>
          <p:cNvSpPr>
            <a:spLocks noGrp="1" noChangeArrowheads="1"/>
          </p:cNvSpPr>
          <p:nvPr>
            <p:ph type="ftr" sz="quarter" idx="10"/>
          </p:nvPr>
        </p:nvSpPr>
        <p:spPr bwMode="gray">
          <a:xfrm>
            <a:off x="3552825" y="6534150"/>
            <a:ext cx="2895600" cy="234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" name="Rectangle 1649"/>
          <p:cNvSpPr>
            <a:spLocks noGrp="1" noChangeArrowheads="1"/>
          </p:cNvSpPr>
          <p:nvPr>
            <p:ph type="dt" sz="quarter" idx="11"/>
          </p:nvPr>
        </p:nvSpPr>
        <p:spPr bwMode="gray">
          <a:xfrm>
            <a:off x="6900863" y="6526213"/>
            <a:ext cx="213360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Rectangle 1651"/>
          <p:cNvSpPr>
            <a:spLocks noGrp="1" noChangeArrowheads="1"/>
          </p:cNvSpPr>
          <p:nvPr>
            <p:ph type="sldNum" sz="quarter" idx="12"/>
          </p:nvPr>
        </p:nvSpPr>
        <p:spPr bwMode="gray">
          <a:xfrm>
            <a:off x="3011488" y="6527800"/>
            <a:ext cx="373062" cy="234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06A4A-D8EC-4E39-AD7A-A35E84601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7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00"/>
                            </p:stCondLst>
                            <p:childTnLst>
                              <p:par>
                                <p:cTn id="6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900"/>
                            </p:stCondLst>
                            <p:childTnLst>
                              <p:par>
                                <p:cTn id="8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B7A54-12EA-45B0-8788-5E55170CE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7774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9D47F-A1CF-47D2-AEB6-9E401F0BB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845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30288" y="1163638"/>
            <a:ext cx="3903662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6350" y="1163638"/>
            <a:ext cx="3905250" cy="53609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9AF7C-A821-4D8D-B330-85B9090826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6950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9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BA91-4456-470E-8C07-62AC2CB030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77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5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C7F5B-B623-49B6-96DC-0E9ED29AF2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8655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4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24F90-DEC6-4FD4-B88A-1ED9D3AB0E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079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BA479-3DCD-4BEC-BD63-BAD94C740C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620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7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351BF-FB06-45CE-A782-41E5FD979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167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004B6-0AD5-4116-B081-C95DAF2CF2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5361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18338" y="65088"/>
            <a:ext cx="1995487" cy="64595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30288" y="65088"/>
            <a:ext cx="5835650" cy="64595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DE130-9094-42CD-95A8-7E0C99DB62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6324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88" y="65088"/>
            <a:ext cx="7958137" cy="1011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1030288" y="1163638"/>
            <a:ext cx="7961312" cy="5360987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6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46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6" name="Rectangle 46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CB96-B02F-4659-BFA3-EC77E23A9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05074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285861"/>
            <a:ext cx="7772400" cy="1214446"/>
          </a:xfrm>
        </p:spPr>
        <p:txBody>
          <a:bodyPr/>
          <a:lstStyle>
            <a:lvl1pPr>
              <a:defRPr>
                <a:solidFill>
                  <a:srgbClr val="D60093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57187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99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F45A-DE7B-441A-908C-4B2312FEA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7552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DA587-C880-43FC-AA43-A880F36E2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952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99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62EAE-9661-4B8E-B229-9E68F6D22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5534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1600200"/>
            <a:ext cx="385289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5289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7F2A9-1F00-4C7B-BF3E-A99684609E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154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1535113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2174875"/>
            <a:ext cx="385447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856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56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3179F-3951-4972-A69A-086BC9ABD5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6080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357166"/>
            <a:ext cx="7929618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A413E-5360-4597-9720-EDC90A905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2921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12287-ED92-4E2B-8A22-8830D2BA9D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23206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714356"/>
            <a:ext cx="2822603" cy="7207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14356"/>
            <a:ext cx="4926040" cy="54118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2910" y="1500174"/>
            <a:ext cx="2822603" cy="4625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B587C-E8F6-4832-ABC3-418991D34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110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57231"/>
            <a:ext cx="5486400" cy="38703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0099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F71D6-A501-4B91-B5D8-6B79040E81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409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51DBF-65F9-450E-9F07-8216CBA0C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428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365BF-C7CD-482E-A291-CE255BC2F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3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Rectangle 73"/>
          <p:cNvSpPr>
            <a:spLocks noChangeArrowheads="1"/>
          </p:cNvSpPr>
          <p:nvPr/>
        </p:nvSpPr>
        <p:spPr bwMode="gray">
          <a:xfrm>
            <a:off x="1698625" y="370522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16" name="Rectangle 44" descr="3"/>
          <p:cNvSpPr>
            <a:spLocks noChangeArrowheads="1"/>
          </p:cNvSpPr>
          <p:nvPr/>
        </p:nvSpPr>
        <p:spPr bwMode="gray">
          <a:xfrm>
            <a:off x="2492375" y="4510088"/>
            <a:ext cx="742950" cy="74453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06" name="Rectangle 34" descr="5"/>
          <p:cNvSpPr>
            <a:spLocks noChangeArrowheads="1"/>
          </p:cNvSpPr>
          <p:nvPr/>
        </p:nvSpPr>
        <p:spPr bwMode="gray">
          <a:xfrm>
            <a:off x="915988" y="4510088"/>
            <a:ext cx="742950" cy="74453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gray">
          <a:xfrm>
            <a:off x="128588" y="3705225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28" name="Rectangle 56"/>
          <p:cNvSpPr>
            <a:spLocks noChangeArrowheads="1"/>
          </p:cNvSpPr>
          <p:nvPr/>
        </p:nvSpPr>
        <p:spPr bwMode="gray">
          <a:xfrm>
            <a:off x="2492375" y="3705225"/>
            <a:ext cx="742950" cy="74295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147" name="Group 75"/>
          <p:cNvGrpSpPr>
            <a:grpSpLocks/>
          </p:cNvGrpSpPr>
          <p:nvPr/>
        </p:nvGrpSpPr>
        <p:grpSpPr bwMode="auto">
          <a:xfrm>
            <a:off x="112713" y="5954713"/>
            <a:ext cx="8936037" cy="631825"/>
            <a:chOff x="71" y="3751"/>
            <a:chExt cx="5629" cy="398"/>
          </a:xfrm>
        </p:grpSpPr>
        <p:sp>
          <p:nvSpPr>
            <p:cNvPr id="3096" name="Freeform 24"/>
            <p:cNvSpPr>
              <a:spLocks/>
            </p:cNvSpPr>
            <p:nvPr userDrawn="1"/>
          </p:nvSpPr>
          <p:spPr bwMode="gray">
            <a:xfrm>
              <a:off x="71" y="3751"/>
              <a:ext cx="5626" cy="349"/>
            </a:xfrm>
            <a:custGeom>
              <a:avLst/>
              <a:gdLst/>
              <a:ahLst/>
              <a:cxnLst>
                <a:cxn ang="0">
                  <a:pos x="5626" y="349"/>
                </a:cxn>
                <a:cxn ang="0">
                  <a:pos x="0" y="349"/>
                </a:cxn>
                <a:cxn ang="0">
                  <a:pos x="0" y="187"/>
                </a:cxn>
                <a:cxn ang="0">
                  <a:pos x="0" y="114"/>
                </a:cxn>
                <a:cxn ang="0">
                  <a:pos x="4064" y="118"/>
                </a:cxn>
                <a:cxn ang="0">
                  <a:pos x="4329" y="0"/>
                </a:cxn>
                <a:cxn ang="0">
                  <a:pos x="5623" y="0"/>
                </a:cxn>
                <a:cxn ang="0">
                  <a:pos x="5626" y="349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78" y="103"/>
                    <a:pt x="3343" y="137"/>
                    <a:pt x="4064" y="118"/>
                  </a:cubicBezTo>
                  <a:lnTo>
                    <a:pt x="4329" y="0"/>
                  </a:lnTo>
                  <a:lnTo>
                    <a:pt x="5623" y="0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97" name="Freeform 25"/>
            <p:cNvSpPr>
              <a:spLocks/>
            </p:cNvSpPr>
            <p:nvPr userDrawn="1"/>
          </p:nvSpPr>
          <p:spPr bwMode="gray">
            <a:xfrm>
              <a:off x="71" y="3800"/>
              <a:ext cx="5626" cy="349"/>
            </a:xfrm>
            <a:custGeom>
              <a:avLst/>
              <a:gdLst/>
              <a:ahLst/>
              <a:cxnLst>
                <a:cxn ang="0">
                  <a:pos x="5626" y="349"/>
                </a:cxn>
                <a:cxn ang="0">
                  <a:pos x="0" y="349"/>
                </a:cxn>
                <a:cxn ang="0">
                  <a:pos x="0" y="187"/>
                </a:cxn>
                <a:cxn ang="0">
                  <a:pos x="0" y="114"/>
                </a:cxn>
                <a:cxn ang="0">
                  <a:pos x="4082" y="118"/>
                </a:cxn>
                <a:cxn ang="0">
                  <a:pos x="4345" y="0"/>
                </a:cxn>
                <a:cxn ang="0">
                  <a:pos x="5623" y="6"/>
                </a:cxn>
                <a:cxn ang="0">
                  <a:pos x="5626" y="349"/>
                </a:cxn>
              </a:cxnLst>
              <a:rect l="0" t="0" r="r" b="b"/>
              <a:pathLst>
                <a:path w="5626" h="349">
                  <a:moveTo>
                    <a:pt x="5626" y="349"/>
                  </a:moveTo>
                  <a:lnTo>
                    <a:pt x="0" y="349"/>
                  </a:lnTo>
                  <a:lnTo>
                    <a:pt x="0" y="187"/>
                  </a:lnTo>
                  <a:lnTo>
                    <a:pt x="0" y="114"/>
                  </a:lnTo>
                  <a:cubicBezTo>
                    <a:pt x="680" y="103"/>
                    <a:pt x="3358" y="137"/>
                    <a:pt x="4082" y="118"/>
                  </a:cubicBezTo>
                  <a:lnTo>
                    <a:pt x="4345" y="0"/>
                  </a:lnTo>
                  <a:lnTo>
                    <a:pt x="5623" y="6"/>
                  </a:lnTo>
                  <a:lnTo>
                    <a:pt x="5626" y="3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98" name="Freeform 26"/>
            <p:cNvSpPr>
              <a:spLocks/>
            </p:cNvSpPr>
            <p:nvPr userDrawn="1"/>
          </p:nvSpPr>
          <p:spPr bwMode="gray">
            <a:xfrm>
              <a:off x="4209" y="3833"/>
              <a:ext cx="1491" cy="88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223" y="0"/>
                </a:cxn>
                <a:cxn ang="0">
                  <a:pos x="1491" y="0"/>
                </a:cxn>
                <a:cxn ang="0">
                  <a:pos x="1488" y="60"/>
                </a:cxn>
                <a:cxn ang="0">
                  <a:pos x="383" y="59"/>
                </a:cxn>
                <a:cxn ang="0">
                  <a:pos x="273" y="88"/>
                </a:cxn>
                <a:cxn ang="0">
                  <a:pos x="0" y="84"/>
                </a:cxn>
              </a:cxnLst>
              <a:rect l="0" t="0" r="r" b="b"/>
              <a:pathLst>
                <a:path w="1491" h="88">
                  <a:moveTo>
                    <a:pt x="0" y="84"/>
                  </a:moveTo>
                  <a:lnTo>
                    <a:pt x="223" y="0"/>
                  </a:lnTo>
                  <a:lnTo>
                    <a:pt x="1491" y="0"/>
                  </a:lnTo>
                  <a:lnTo>
                    <a:pt x="1488" y="60"/>
                  </a:lnTo>
                  <a:lnTo>
                    <a:pt x="383" y="59"/>
                  </a:lnTo>
                  <a:lnTo>
                    <a:pt x="273" y="88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079" name="Group 7"/>
          <p:cNvGrpSpPr>
            <a:grpSpLocks/>
          </p:cNvGrpSpPr>
          <p:nvPr/>
        </p:nvGrpSpPr>
        <p:grpSpPr bwMode="auto">
          <a:xfrm rot="10800000">
            <a:off x="6003925" y="1778000"/>
            <a:ext cx="2768600" cy="779463"/>
            <a:chOff x="1566" y="164"/>
            <a:chExt cx="1455" cy="425"/>
          </a:xfrm>
        </p:grpSpPr>
        <p:sp>
          <p:nvSpPr>
            <p:cNvPr id="3080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5" y="36"/>
                </a:cxn>
                <a:cxn ang="0">
                  <a:pos x="30" y="36"/>
                </a:cxn>
                <a:cxn ang="0">
                  <a:pos x="22" y="34"/>
                </a:cxn>
                <a:cxn ang="0">
                  <a:pos x="15" y="30"/>
                </a:cxn>
                <a:cxn ang="0">
                  <a:pos x="7" y="23"/>
                </a:cxn>
                <a:cxn ang="0">
                  <a:pos x="3" y="1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15" y="3"/>
                </a:cxn>
                <a:cxn ang="0">
                  <a:pos x="23" y="5"/>
                </a:cxn>
                <a:cxn ang="0">
                  <a:pos x="30" y="11"/>
                </a:cxn>
                <a:cxn ang="0">
                  <a:pos x="37" y="20"/>
                </a:cxn>
                <a:cxn ang="0">
                  <a:pos x="39" y="34"/>
                </a:cxn>
                <a:cxn ang="0">
                  <a:pos x="39" y="121"/>
                </a:cxn>
                <a:cxn ang="0">
                  <a:pos x="37" y="121"/>
                </a:cxn>
                <a:cxn ang="0">
                  <a:pos x="37" y="36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/>
              <a:ahLst/>
              <a:cxnLst>
                <a:cxn ang="0">
                  <a:pos x="3" y="42"/>
                </a:cxn>
                <a:cxn ang="0">
                  <a:pos x="6" y="42"/>
                </a:cxn>
                <a:cxn ang="0">
                  <a:pos x="12" y="42"/>
                </a:cxn>
                <a:cxn ang="0">
                  <a:pos x="20" y="39"/>
                </a:cxn>
                <a:cxn ang="0">
                  <a:pos x="29" y="35"/>
                </a:cxn>
                <a:cxn ang="0">
                  <a:pos x="37" y="27"/>
                </a:cxn>
                <a:cxn ang="0">
                  <a:pos x="43" y="17"/>
                </a:cxn>
                <a:cxn ang="0">
                  <a:pos x="45" y="2"/>
                </a:cxn>
                <a:cxn ang="0">
                  <a:pos x="43" y="0"/>
                </a:cxn>
                <a:cxn ang="0">
                  <a:pos x="37" y="2"/>
                </a:cxn>
                <a:cxn ang="0">
                  <a:pos x="29" y="3"/>
                </a:cxn>
                <a:cxn ang="0">
                  <a:pos x="19" y="7"/>
                </a:cxn>
                <a:cxn ang="0">
                  <a:pos x="11" y="14"/>
                </a:cxn>
                <a:cxn ang="0">
                  <a:pos x="4" y="23"/>
                </a:cxn>
                <a:cxn ang="0">
                  <a:pos x="0" y="39"/>
                </a:cxn>
                <a:cxn ang="0">
                  <a:pos x="0" y="139"/>
                </a:cxn>
                <a:cxn ang="0">
                  <a:pos x="3" y="139"/>
                </a:cxn>
                <a:cxn ang="0">
                  <a:pos x="3" y="42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/>
              <a:ahLst/>
              <a:cxnLst>
                <a:cxn ang="0">
                  <a:pos x="68" y="67"/>
                </a:cxn>
                <a:cxn ang="0">
                  <a:pos x="67" y="67"/>
                </a:cxn>
                <a:cxn ang="0">
                  <a:pos x="60" y="66"/>
                </a:cxn>
                <a:cxn ang="0">
                  <a:pos x="50" y="64"/>
                </a:cxn>
                <a:cxn ang="0">
                  <a:pos x="41" y="62"/>
                </a:cxn>
                <a:cxn ang="0">
                  <a:pos x="29" y="55"/>
                </a:cxn>
                <a:cxn ang="0">
                  <a:pos x="18" y="47"/>
                </a:cxn>
                <a:cxn ang="0">
                  <a:pos x="10" y="35"/>
                </a:cxn>
                <a:cxn ang="0">
                  <a:pos x="3" y="2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10" y="0"/>
                </a:cxn>
                <a:cxn ang="0">
                  <a:pos x="19" y="0"/>
                </a:cxn>
                <a:cxn ang="0">
                  <a:pos x="30" y="2"/>
                </a:cxn>
                <a:cxn ang="0">
                  <a:pos x="41" y="6"/>
                </a:cxn>
                <a:cxn ang="0">
                  <a:pos x="53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5" y="45"/>
                </a:cxn>
                <a:cxn ang="0">
                  <a:pos x="79" y="36"/>
                </a:cxn>
                <a:cxn ang="0">
                  <a:pos x="84" y="25"/>
                </a:cxn>
                <a:cxn ang="0">
                  <a:pos x="92" y="16"/>
                </a:cxn>
                <a:cxn ang="0">
                  <a:pos x="106" y="8"/>
                </a:cxn>
                <a:cxn ang="0">
                  <a:pos x="123" y="2"/>
                </a:cxn>
                <a:cxn ang="0">
                  <a:pos x="146" y="0"/>
                </a:cxn>
                <a:cxn ang="0">
                  <a:pos x="145" y="2"/>
                </a:cxn>
                <a:cxn ang="0">
                  <a:pos x="145" y="8"/>
                </a:cxn>
                <a:cxn ang="0">
                  <a:pos x="143" y="17"/>
                </a:cxn>
                <a:cxn ang="0">
                  <a:pos x="139" y="28"/>
                </a:cxn>
                <a:cxn ang="0">
                  <a:pos x="134" y="39"/>
                </a:cxn>
                <a:cxn ang="0">
                  <a:pos x="126" y="49"/>
                </a:cxn>
                <a:cxn ang="0">
                  <a:pos x="114" y="59"/>
                </a:cxn>
                <a:cxn ang="0">
                  <a:pos x="98" y="64"/>
                </a:cxn>
                <a:cxn ang="0">
                  <a:pos x="79" y="67"/>
                </a:cxn>
                <a:cxn ang="0">
                  <a:pos x="79" y="211"/>
                </a:cxn>
                <a:cxn ang="0">
                  <a:pos x="68" y="211"/>
                </a:cxn>
                <a:cxn ang="0">
                  <a:pos x="68" y="67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6" y="67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39" y="62"/>
                </a:cxn>
                <a:cxn ang="0">
                  <a:pos x="28" y="55"/>
                </a:cxn>
                <a:cxn ang="0">
                  <a:pos x="17" y="47"/>
                </a:cxn>
                <a:cxn ang="0">
                  <a:pos x="9" y="35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8" y="2"/>
                </a:cxn>
                <a:cxn ang="0">
                  <a:pos x="40" y="6"/>
                </a:cxn>
                <a:cxn ang="0">
                  <a:pos x="51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4" y="45"/>
                </a:cxn>
                <a:cxn ang="0">
                  <a:pos x="77" y="36"/>
                </a:cxn>
                <a:cxn ang="0">
                  <a:pos x="82" y="25"/>
                </a:cxn>
                <a:cxn ang="0">
                  <a:pos x="91" y="16"/>
                </a:cxn>
                <a:cxn ang="0">
                  <a:pos x="105" y="8"/>
                </a:cxn>
                <a:cxn ang="0">
                  <a:pos x="121" y="2"/>
                </a:cxn>
                <a:cxn ang="0">
                  <a:pos x="144" y="0"/>
                </a:cxn>
                <a:cxn ang="0">
                  <a:pos x="144" y="2"/>
                </a:cxn>
                <a:cxn ang="0">
                  <a:pos x="144" y="8"/>
                </a:cxn>
                <a:cxn ang="0">
                  <a:pos x="141" y="17"/>
                </a:cxn>
                <a:cxn ang="0">
                  <a:pos x="139" y="28"/>
                </a:cxn>
                <a:cxn ang="0">
                  <a:pos x="133" y="39"/>
                </a:cxn>
                <a:cxn ang="0">
                  <a:pos x="125" y="49"/>
                </a:cxn>
                <a:cxn ang="0">
                  <a:pos x="113" y="59"/>
                </a:cxn>
                <a:cxn ang="0">
                  <a:pos x="97" y="64"/>
                </a:cxn>
                <a:cxn ang="0">
                  <a:pos x="77" y="67"/>
                </a:cxn>
                <a:cxn ang="0">
                  <a:pos x="77" y="211"/>
                </a:cxn>
                <a:cxn ang="0">
                  <a:pos x="67" y="211"/>
                </a:cxn>
                <a:cxn ang="0">
                  <a:pos x="67" y="67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/>
              <a:ahLst/>
              <a:cxnLst>
                <a:cxn ang="0">
                  <a:pos x="42" y="43"/>
                </a:cxn>
                <a:cxn ang="0">
                  <a:pos x="39" y="42"/>
                </a:cxn>
                <a:cxn ang="0">
                  <a:pos x="33" y="42"/>
                </a:cxn>
                <a:cxn ang="0">
                  <a:pos x="25" y="39"/>
                </a:cxn>
                <a:cxn ang="0">
                  <a:pos x="16" y="35"/>
                </a:cxn>
                <a:cxn ang="0">
                  <a:pos x="8" y="27"/>
                </a:cxn>
                <a:cxn ang="0">
                  <a:pos x="2" y="16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29" y="8"/>
                </a:cxn>
                <a:cxn ang="0">
                  <a:pos x="37" y="15"/>
                </a:cxn>
                <a:cxn ang="0">
                  <a:pos x="42" y="26"/>
                </a:cxn>
                <a:cxn ang="0">
                  <a:pos x="45" y="39"/>
                </a:cxn>
                <a:cxn ang="0">
                  <a:pos x="45" y="38"/>
                </a:cxn>
                <a:cxn ang="0">
                  <a:pos x="45" y="34"/>
                </a:cxn>
                <a:cxn ang="0">
                  <a:pos x="46" y="27"/>
                </a:cxn>
                <a:cxn ang="0">
                  <a:pos x="49" y="20"/>
                </a:cxn>
                <a:cxn ang="0">
                  <a:pos x="54" y="14"/>
                </a:cxn>
                <a:cxn ang="0">
                  <a:pos x="62" y="7"/>
                </a:cxn>
                <a:cxn ang="0">
                  <a:pos x="73" y="3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8" y="10"/>
                </a:cxn>
                <a:cxn ang="0">
                  <a:pos x="87" y="18"/>
                </a:cxn>
                <a:cxn ang="0">
                  <a:pos x="81" y="26"/>
                </a:cxn>
                <a:cxn ang="0">
                  <a:pos x="74" y="34"/>
                </a:cxn>
                <a:cxn ang="0">
                  <a:pos x="64" y="41"/>
                </a:cxn>
                <a:cxn ang="0">
                  <a:pos x="47" y="43"/>
                </a:cxn>
                <a:cxn ang="0">
                  <a:pos x="47" y="132"/>
                </a:cxn>
                <a:cxn ang="0">
                  <a:pos x="42" y="132"/>
                </a:cxn>
                <a:cxn ang="0">
                  <a:pos x="42" y="43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5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41" y="43"/>
                </a:cxn>
                <a:cxn ang="0">
                  <a:pos x="35" y="43"/>
                </a:cxn>
                <a:cxn ang="0">
                  <a:pos x="27" y="41"/>
                </a:cxn>
                <a:cxn ang="0">
                  <a:pos x="18" y="35"/>
                </a:cxn>
                <a:cxn ang="0">
                  <a:pos x="8" y="28"/>
                </a:cxn>
                <a:cxn ang="0">
                  <a:pos x="3" y="1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7" y="1"/>
                </a:cxn>
                <a:cxn ang="0">
                  <a:pos x="26" y="6"/>
                </a:cxn>
                <a:cxn ang="0">
                  <a:pos x="35" y="12"/>
                </a:cxn>
                <a:cxn ang="0">
                  <a:pos x="42" y="24"/>
                </a:cxn>
                <a:cxn ang="0">
                  <a:pos x="48" y="41"/>
                </a:cxn>
                <a:cxn ang="0">
                  <a:pos x="48" y="90"/>
                </a:cxn>
                <a:cxn ang="0">
                  <a:pos x="48" y="88"/>
                </a:cxn>
                <a:cxn ang="0">
                  <a:pos x="48" y="82"/>
                </a:cxn>
                <a:cxn ang="0">
                  <a:pos x="50" y="74"/>
                </a:cxn>
                <a:cxn ang="0">
                  <a:pos x="54" y="66"/>
                </a:cxn>
                <a:cxn ang="0">
                  <a:pos x="61" y="58"/>
                </a:cxn>
                <a:cxn ang="0">
                  <a:pos x="72" y="53"/>
                </a:cxn>
                <a:cxn ang="0">
                  <a:pos x="87" y="50"/>
                </a:cxn>
                <a:cxn ang="0">
                  <a:pos x="88" y="51"/>
                </a:cxn>
                <a:cxn ang="0">
                  <a:pos x="88" y="57"/>
                </a:cxn>
                <a:cxn ang="0">
                  <a:pos x="87" y="64"/>
                </a:cxn>
                <a:cxn ang="0">
                  <a:pos x="84" y="72"/>
                </a:cxn>
                <a:cxn ang="0">
                  <a:pos x="80" y="80"/>
                </a:cxn>
                <a:cxn ang="0">
                  <a:pos x="73" y="86"/>
                </a:cxn>
                <a:cxn ang="0">
                  <a:pos x="62" y="92"/>
                </a:cxn>
                <a:cxn ang="0">
                  <a:pos x="48" y="93"/>
                </a:cxn>
                <a:cxn ang="0">
                  <a:pos x="48" y="186"/>
                </a:cxn>
                <a:cxn ang="0">
                  <a:pos x="43" y="186"/>
                </a:cxn>
                <a:cxn ang="0">
                  <a:pos x="43" y="143"/>
                </a:cxn>
                <a:cxn ang="0">
                  <a:pos x="42" y="143"/>
                </a:cxn>
                <a:cxn ang="0">
                  <a:pos x="37" y="142"/>
                </a:cxn>
                <a:cxn ang="0">
                  <a:pos x="29" y="140"/>
                </a:cxn>
                <a:cxn ang="0">
                  <a:pos x="22" y="136"/>
                </a:cxn>
                <a:cxn ang="0">
                  <a:pos x="14" y="130"/>
                </a:cxn>
                <a:cxn ang="0">
                  <a:pos x="8" y="120"/>
                </a:cxn>
                <a:cxn ang="0">
                  <a:pos x="7" y="105"/>
                </a:cxn>
                <a:cxn ang="0">
                  <a:pos x="8" y="105"/>
                </a:cxn>
                <a:cxn ang="0">
                  <a:pos x="12" y="107"/>
                </a:cxn>
                <a:cxn ang="0">
                  <a:pos x="19" y="108"/>
                </a:cxn>
                <a:cxn ang="0">
                  <a:pos x="26" y="111"/>
                </a:cxn>
                <a:cxn ang="0">
                  <a:pos x="34" y="117"/>
                </a:cxn>
                <a:cxn ang="0">
                  <a:pos x="39" y="127"/>
                </a:cxn>
                <a:cxn ang="0">
                  <a:pos x="43" y="140"/>
                </a:cxn>
                <a:cxn ang="0">
                  <a:pos x="43" y="43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/>
              <a:ahLst/>
              <a:cxnLst>
                <a:cxn ang="0">
                  <a:pos x="85" y="84"/>
                </a:cxn>
                <a:cxn ang="0">
                  <a:pos x="101" y="81"/>
                </a:cxn>
                <a:cxn ang="0">
                  <a:pos x="124" y="73"/>
                </a:cxn>
                <a:cxn ang="0">
                  <a:pos x="148" y="56"/>
                </a:cxn>
                <a:cxn ang="0">
                  <a:pos x="163" y="23"/>
                </a:cxn>
                <a:cxn ang="0">
                  <a:pos x="163" y="0"/>
                </a:cxn>
                <a:cxn ang="0">
                  <a:pos x="148" y="0"/>
                </a:cxn>
                <a:cxn ang="0">
                  <a:pos x="125" y="6"/>
                </a:cxn>
                <a:cxn ang="0">
                  <a:pos x="101" y="22"/>
                </a:cxn>
                <a:cxn ang="0">
                  <a:pos x="82" y="54"/>
                </a:cxn>
                <a:cxn ang="0">
                  <a:pos x="77" y="173"/>
                </a:cxn>
                <a:cxn ang="0">
                  <a:pos x="77" y="165"/>
                </a:cxn>
                <a:cxn ang="0">
                  <a:pos x="71" y="146"/>
                </a:cxn>
                <a:cxn ang="0">
                  <a:pos x="60" y="123"/>
                </a:cxn>
                <a:cxn ang="0">
                  <a:pos x="38" y="104"/>
                </a:cxn>
                <a:cxn ang="0">
                  <a:pos x="0" y="96"/>
                </a:cxn>
                <a:cxn ang="0">
                  <a:pos x="0" y="103"/>
                </a:cxn>
                <a:cxn ang="0">
                  <a:pos x="0" y="120"/>
                </a:cxn>
                <a:cxn ang="0">
                  <a:pos x="8" y="143"/>
                </a:cxn>
                <a:cxn ang="0">
                  <a:pos x="24" y="163"/>
                </a:cxn>
                <a:cxn ang="0">
                  <a:pos x="55" y="177"/>
                </a:cxn>
                <a:cxn ang="0">
                  <a:pos x="77" y="356"/>
                </a:cxn>
                <a:cxn ang="0">
                  <a:pos x="82" y="274"/>
                </a:cxn>
                <a:cxn ang="0">
                  <a:pos x="91" y="273"/>
                </a:cxn>
                <a:cxn ang="0">
                  <a:pos x="112" y="267"/>
                </a:cxn>
                <a:cxn ang="0">
                  <a:pos x="135" y="252"/>
                </a:cxn>
                <a:cxn ang="0">
                  <a:pos x="151" y="224"/>
                </a:cxn>
                <a:cxn ang="0">
                  <a:pos x="152" y="203"/>
                </a:cxn>
                <a:cxn ang="0">
                  <a:pos x="137" y="204"/>
                </a:cxn>
                <a:cxn ang="0">
                  <a:pos x="117" y="211"/>
                </a:cxn>
                <a:cxn ang="0">
                  <a:pos x="97" y="231"/>
                </a:cxn>
                <a:cxn ang="0">
                  <a:pos x="82" y="267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/>
              <a:ahLst/>
              <a:cxnLst>
                <a:cxn ang="0">
                  <a:pos x="43" y="162"/>
                </a:cxn>
                <a:cxn ang="0">
                  <a:pos x="36" y="160"/>
                </a:cxn>
                <a:cxn ang="0">
                  <a:pos x="23" y="155"/>
                </a:cxn>
                <a:cxn ang="0">
                  <a:pos x="12" y="141"/>
                </a:cxn>
                <a:cxn ang="0">
                  <a:pos x="12" y="129"/>
                </a:cxn>
                <a:cxn ang="0">
                  <a:pos x="23" y="132"/>
                </a:cxn>
                <a:cxn ang="0">
                  <a:pos x="38" y="145"/>
                </a:cxn>
                <a:cxn ang="0">
                  <a:pos x="43" y="108"/>
                </a:cxn>
                <a:cxn ang="0">
                  <a:pos x="35" y="106"/>
                </a:cxn>
                <a:cxn ang="0">
                  <a:pos x="20" y="101"/>
                </a:cxn>
                <a:cxn ang="0">
                  <a:pos x="7" y="83"/>
                </a:cxn>
                <a:cxn ang="0">
                  <a:pos x="7" y="70"/>
                </a:cxn>
                <a:cxn ang="0">
                  <a:pos x="17" y="71"/>
                </a:cxn>
                <a:cxn ang="0">
                  <a:pos x="31" y="81"/>
                </a:cxn>
                <a:cxn ang="0">
                  <a:pos x="43" y="105"/>
                </a:cxn>
                <a:cxn ang="0">
                  <a:pos x="40" y="43"/>
                </a:cxn>
                <a:cxn ang="0">
                  <a:pos x="26" y="39"/>
                </a:cxn>
                <a:cxn ang="0">
                  <a:pos x="8" y="2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3" y="5"/>
                </a:cxn>
                <a:cxn ang="0">
                  <a:pos x="39" y="23"/>
                </a:cxn>
                <a:cxn ang="0">
                  <a:pos x="46" y="38"/>
                </a:cxn>
                <a:cxn ang="0">
                  <a:pos x="51" y="24"/>
                </a:cxn>
                <a:cxn ang="0">
                  <a:pos x="66" y="8"/>
                </a:cxn>
                <a:cxn ang="0">
                  <a:pos x="92" y="0"/>
                </a:cxn>
                <a:cxn ang="0">
                  <a:pos x="90" y="8"/>
                </a:cxn>
                <a:cxn ang="0">
                  <a:pos x="82" y="25"/>
                </a:cxn>
                <a:cxn ang="0">
                  <a:pos x="63" y="40"/>
                </a:cxn>
                <a:cxn ang="0">
                  <a:pos x="49" y="124"/>
                </a:cxn>
                <a:cxn ang="0">
                  <a:pos x="50" y="116"/>
                </a:cxn>
                <a:cxn ang="0">
                  <a:pos x="59" y="100"/>
                </a:cxn>
                <a:cxn ang="0">
                  <a:pos x="81" y="92"/>
                </a:cxn>
                <a:cxn ang="0">
                  <a:pos x="80" y="98"/>
                </a:cxn>
                <a:cxn ang="0">
                  <a:pos x="73" y="114"/>
                </a:cxn>
                <a:cxn ang="0">
                  <a:pos x="59" y="127"/>
                </a:cxn>
                <a:cxn ang="0">
                  <a:pos x="49" y="210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8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/>
              <a:ahLst/>
              <a:cxnLst>
                <a:cxn ang="0">
                  <a:pos x="61" y="225"/>
                </a:cxn>
                <a:cxn ang="0">
                  <a:pos x="54" y="225"/>
                </a:cxn>
                <a:cxn ang="0">
                  <a:pos x="38" y="219"/>
                </a:cxn>
                <a:cxn ang="0">
                  <a:pos x="23" y="206"/>
                </a:cxn>
                <a:cxn ang="0">
                  <a:pos x="15" y="180"/>
                </a:cxn>
                <a:cxn ang="0">
                  <a:pos x="23" y="180"/>
                </a:cxn>
                <a:cxn ang="0">
                  <a:pos x="38" y="186"/>
                </a:cxn>
                <a:cxn ang="0">
                  <a:pos x="54" y="205"/>
                </a:cxn>
                <a:cxn ang="0">
                  <a:pos x="61" y="151"/>
                </a:cxn>
                <a:cxn ang="0">
                  <a:pos x="52" y="149"/>
                </a:cxn>
                <a:cxn ang="0">
                  <a:pos x="34" y="144"/>
                </a:cxn>
                <a:cxn ang="0">
                  <a:pos x="16" y="128"/>
                </a:cxn>
                <a:cxn ang="0">
                  <a:pos x="8" y="98"/>
                </a:cxn>
                <a:cxn ang="0">
                  <a:pos x="15" y="97"/>
                </a:cxn>
                <a:cxn ang="0">
                  <a:pos x="29" y="101"/>
                </a:cxn>
                <a:cxn ang="0">
                  <a:pos x="47" y="116"/>
                </a:cxn>
                <a:cxn ang="0">
                  <a:pos x="61" y="147"/>
                </a:cxn>
                <a:cxn ang="0">
                  <a:pos x="58" y="60"/>
                </a:cxn>
                <a:cxn ang="0">
                  <a:pos x="44" y="58"/>
                </a:cxn>
                <a:cxn ang="0">
                  <a:pos x="25" y="50"/>
                </a:cxn>
                <a:cxn ang="0">
                  <a:pos x="8" y="3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7" y="5"/>
                </a:cxn>
                <a:cxn ang="0">
                  <a:pos x="48" y="21"/>
                </a:cxn>
                <a:cxn ang="0">
                  <a:pos x="65" y="56"/>
                </a:cxn>
                <a:cxn ang="0">
                  <a:pos x="66" y="48"/>
                </a:cxn>
                <a:cxn ang="0">
                  <a:pos x="77" y="28"/>
                </a:cxn>
                <a:cxn ang="0">
                  <a:pos x="96" y="9"/>
                </a:cxn>
                <a:cxn ang="0">
                  <a:pos x="128" y="0"/>
                </a:cxn>
                <a:cxn ang="0">
                  <a:pos x="127" y="9"/>
                </a:cxn>
                <a:cxn ang="0">
                  <a:pos x="119" y="31"/>
                </a:cxn>
                <a:cxn ang="0">
                  <a:pos x="101" y="51"/>
                </a:cxn>
                <a:cxn ang="0">
                  <a:pos x="67" y="60"/>
                </a:cxn>
                <a:cxn ang="0">
                  <a:pos x="69" y="170"/>
                </a:cxn>
                <a:cxn ang="0">
                  <a:pos x="73" y="155"/>
                </a:cxn>
                <a:cxn ang="0">
                  <a:pos x="86" y="136"/>
                </a:cxn>
                <a:cxn ang="0">
                  <a:pos x="113" y="128"/>
                </a:cxn>
                <a:cxn ang="0">
                  <a:pos x="112" y="136"/>
                </a:cxn>
                <a:cxn ang="0">
                  <a:pos x="105" y="153"/>
                </a:cxn>
                <a:cxn ang="0">
                  <a:pos x="92" y="172"/>
                </a:cxn>
                <a:cxn ang="0">
                  <a:pos x="67" y="180"/>
                </a:cxn>
                <a:cxn ang="0">
                  <a:pos x="61" y="292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/>
              <a:ahLst/>
              <a:cxnLst>
                <a:cxn ang="0">
                  <a:pos x="31" y="164"/>
                </a:cxn>
                <a:cxn ang="0">
                  <a:pos x="23" y="163"/>
                </a:cxn>
                <a:cxn ang="0">
                  <a:pos x="8" y="155"/>
                </a:cxn>
                <a:cxn ang="0">
                  <a:pos x="0" y="132"/>
                </a:cxn>
                <a:cxn ang="0">
                  <a:pos x="7" y="132"/>
                </a:cxn>
                <a:cxn ang="0">
                  <a:pos x="22" y="139"/>
                </a:cxn>
                <a:cxn ang="0">
                  <a:pos x="31" y="160"/>
                </a:cxn>
                <a:cxn ang="0">
                  <a:pos x="29" y="101"/>
                </a:cxn>
                <a:cxn ang="0">
                  <a:pos x="16" y="97"/>
                </a:cxn>
                <a:cxn ang="0">
                  <a:pos x="3" y="83"/>
                </a:cxn>
                <a:cxn ang="0">
                  <a:pos x="3" y="70"/>
                </a:cxn>
                <a:cxn ang="0">
                  <a:pos x="15" y="74"/>
                </a:cxn>
                <a:cxn ang="0">
                  <a:pos x="27" y="86"/>
                </a:cxn>
                <a:cxn ang="0">
                  <a:pos x="31" y="31"/>
                </a:cxn>
                <a:cxn ang="0">
                  <a:pos x="33" y="23"/>
                </a:cxn>
                <a:cxn ang="0">
                  <a:pos x="41" y="8"/>
                </a:cxn>
                <a:cxn ang="0">
                  <a:pos x="62" y="0"/>
                </a:cxn>
                <a:cxn ang="0">
                  <a:pos x="61" y="8"/>
                </a:cxn>
                <a:cxn ang="0">
                  <a:pos x="53" y="23"/>
                </a:cxn>
                <a:cxn ang="0">
                  <a:pos x="35" y="31"/>
                </a:cxn>
                <a:cxn ang="0">
                  <a:pos x="35" y="75"/>
                </a:cxn>
                <a:cxn ang="0">
                  <a:pos x="39" y="62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66" y="59"/>
                </a:cxn>
                <a:cxn ang="0">
                  <a:pos x="58" y="72"/>
                </a:cxn>
                <a:cxn ang="0">
                  <a:pos x="35" y="82"/>
                </a:cxn>
                <a:cxn ang="0">
                  <a:pos x="35" y="143"/>
                </a:cxn>
                <a:cxn ang="0">
                  <a:pos x="38" y="132"/>
                </a:cxn>
                <a:cxn ang="0">
                  <a:pos x="49" y="122"/>
                </a:cxn>
                <a:cxn ang="0">
                  <a:pos x="60" y="122"/>
                </a:cxn>
                <a:cxn ang="0">
                  <a:pos x="58" y="133"/>
                </a:cxn>
                <a:cxn ang="0">
                  <a:pos x="47" y="144"/>
                </a:cxn>
                <a:cxn ang="0">
                  <a:pos x="35" y="25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/>
              <a:ahLst/>
              <a:cxnLst>
                <a:cxn ang="0">
                  <a:pos x="52" y="272"/>
                </a:cxn>
                <a:cxn ang="0">
                  <a:pos x="44" y="270"/>
                </a:cxn>
                <a:cxn ang="0">
                  <a:pos x="26" y="265"/>
                </a:cxn>
                <a:cxn ang="0">
                  <a:pos x="8" y="249"/>
                </a:cxn>
                <a:cxn ang="0">
                  <a:pos x="0" y="219"/>
                </a:cxn>
                <a:cxn ang="0">
                  <a:pos x="8" y="219"/>
                </a:cxn>
                <a:cxn ang="0">
                  <a:pos x="25" y="223"/>
                </a:cxn>
                <a:cxn ang="0">
                  <a:pos x="41" y="235"/>
                </a:cxn>
                <a:cxn ang="0">
                  <a:pos x="52" y="265"/>
                </a:cxn>
                <a:cxn ang="0">
                  <a:pos x="50" y="168"/>
                </a:cxn>
                <a:cxn ang="0">
                  <a:pos x="35" y="165"/>
                </a:cxn>
                <a:cxn ang="0">
                  <a:pos x="17" y="156"/>
                </a:cxn>
                <a:cxn ang="0">
                  <a:pos x="3" y="134"/>
                </a:cxn>
                <a:cxn ang="0">
                  <a:pos x="3" y="116"/>
                </a:cxn>
                <a:cxn ang="0">
                  <a:pos x="19" y="120"/>
                </a:cxn>
                <a:cxn ang="0">
                  <a:pos x="39" y="133"/>
                </a:cxn>
                <a:cxn ang="0">
                  <a:pos x="52" y="161"/>
                </a:cxn>
                <a:cxn ang="0">
                  <a:pos x="53" y="50"/>
                </a:cxn>
                <a:cxn ang="0">
                  <a:pos x="54" y="36"/>
                </a:cxn>
                <a:cxn ang="0">
                  <a:pos x="65" y="17"/>
                </a:cxn>
                <a:cxn ang="0">
                  <a:pos x="87" y="3"/>
                </a:cxn>
                <a:cxn ang="0">
                  <a:pos x="103" y="3"/>
                </a:cxn>
                <a:cxn ang="0">
                  <a:pos x="99" y="21"/>
                </a:cxn>
                <a:cxn ang="0">
                  <a:pos x="84" y="42"/>
                </a:cxn>
                <a:cxn ang="0">
                  <a:pos x="58" y="52"/>
                </a:cxn>
                <a:cxn ang="0">
                  <a:pos x="58" y="127"/>
                </a:cxn>
                <a:cxn ang="0">
                  <a:pos x="61" y="112"/>
                </a:cxn>
                <a:cxn ang="0">
                  <a:pos x="72" y="94"/>
                </a:cxn>
                <a:cxn ang="0">
                  <a:pos x="93" y="80"/>
                </a:cxn>
                <a:cxn ang="0">
                  <a:pos x="111" y="80"/>
                </a:cxn>
                <a:cxn ang="0">
                  <a:pos x="111" y="91"/>
                </a:cxn>
                <a:cxn ang="0">
                  <a:pos x="107" y="108"/>
                </a:cxn>
                <a:cxn ang="0">
                  <a:pos x="91" y="126"/>
                </a:cxn>
                <a:cxn ang="0">
                  <a:pos x="58" y="135"/>
                </a:cxn>
                <a:cxn ang="0">
                  <a:pos x="58" y="236"/>
                </a:cxn>
                <a:cxn ang="0">
                  <a:pos x="61" y="223"/>
                </a:cxn>
                <a:cxn ang="0">
                  <a:pos x="73" y="208"/>
                </a:cxn>
                <a:cxn ang="0">
                  <a:pos x="97" y="200"/>
                </a:cxn>
                <a:cxn ang="0">
                  <a:pos x="99" y="207"/>
                </a:cxn>
                <a:cxn ang="0">
                  <a:pos x="97" y="220"/>
                </a:cxn>
                <a:cxn ang="0">
                  <a:pos x="87" y="235"/>
                </a:cxn>
                <a:cxn ang="0">
                  <a:pos x="58" y="245"/>
                </a:cxn>
                <a:cxn ang="0">
                  <a:pos x="52" y="42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/>
              <a:ahLst/>
              <a:cxnLst>
                <a:cxn ang="0">
                  <a:pos x="52" y="176"/>
                </a:cxn>
                <a:cxn ang="0">
                  <a:pos x="59" y="176"/>
                </a:cxn>
                <a:cxn ang="0">
                  <a:pos x="74" y="169"/>
                </a:cxn>
                <a:cxn ang="0">
                  <a:pos x="86" y="154"/>
                </a:cxn>
                <a:cxn ang="0">
                  <a:pos x="86" y="141"/>
                </a:cxn>
                <a:cxn ang="0">
                  <a:pos x="74" y="143"/>
                </a:cxn>
                <a:cxn ang="0">
                  <a:pos x="58" y="158"/>
                </a:cxn>
                <a:cxn ang="0">
                  <a:pos x="52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2" y="115"/>
                </a:cxn>
                <a:cxn ang="0">
                  <a:pos x="55" y="48"/>
                </a:cxn>
                <a:cxn ang="0">
                  <a:pos x="67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3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1" y="3"/>
                </a:cxn>
                <a:cxn ang="0">
                  <a:pos x="5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5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5" y="132"/>
                </a:cxn>
                <a:cxn ang="0">
                  <a:pos x="47" y="141"/>
                </a:cxn>
                <a:cxn ang="0">
                  <a:pos x="52" y="228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/>
              <a:ahLst/>
              <a:cxnLst>
                <a:cxn ang="0">
                  <a:pos x="53" y="176"/>
                </a:cxn>
                <a:cxn ang="0">
                  <a:pos x="60" y="176"/>
                </a:cxn>
                <a:cxn ang="0">
                  <a:pos x="74" y="169"/>
                </a:cxn>
                <a:cxn ang="0">
                  <a:pos x="87" y="154"/>
                </a:cxn>
                <a:cxn ang="0">
                  <a:pos x="87" y="141"/>
                </a:cxn>
                <a:cxn ang="0">
                  <a:pos x="74" y="143"/>
                </a:cxn>
                <a:cxn ang="0">
                  <a:pos x="60" y="158"/>
                </a:cxn>
                <a:cxn ang="0">
                  <a:pos x="53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3" y="115"/>
                </a:cxn>
                <a:cxn ang="0">
                  <a:pos x="56" y="48"/>
                </a:cxn>
                <a:cxn ang="0">
                  <a:pos x="68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4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2" y="3"/>
                </a:cxn>
                <a:cxn ang="0">
                  <a:pos x="6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6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6" y="132"/>
                </a:cxn>
                <a:cxn ang="0">
                  <a:pos x="47" y="141"/>
                </a:cxn>
                <a:cxn ang="0">
                  <a:pos x="53" y="228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/>
              <a:ahLst/>
              <a:cxnLst>
                <a:cxn ang="0">
                  <a:pos x="93" y="309"/>
                </a:cxn>
                <a:cxn ang="0">
                  <a:pos x="101" y="309"/>
                </a:cxn>
                <a:cxn ang="0">
                  <a:pos x="118" y="304"/>
                </a:cxn>
                <a:cxn ang="0">
                  <a:pos x="138" y="292"/>
                </a:cxn>
                <a:cxn ang="0">
                  <a:pos x="152" y="266"/>
                </a:cxn>
                <a:cxn ang="0">
                  <a:pos x="152" y="247"/>
                </a:cxn>
                <a:cxn ang="0">
                  <a:pos x="138" y="250"/>
                </a:cxn>
                <a:cxn ang="0">
                  <a:pos x="120" y="259"/>
                </a:cxn>
                <a:cxn ang="0">
                  <a:pos x="99" y="285"/>
                </a:cxn>
                <a:cxn ang="0">
                  <a:pos x="93" y="207"/>
                </a:cxn>
                <a:cxn ang="0">
                  <a:pos x="102" y="205"/>
                </a:cxn>
                <a:cxn ang="0">
                  <a:pos x="122" y="200"/>
                </a:cxn>
                <a:cxn ang="0">
                  <a:pos x="147" y="185"/>
                </a:cxn>
                <a:cxn ang="0">
                  <a:pos x="163" y="155"/>
                </a:cxn>
                <a:cxn ang="0">
                  <a:pos x="163" y="134"/>
                </a:cxn>
                <a:cxn ang="0">
                  <a:pos x="149" y="135"/>
                </a:cxn>
                <a:cxn ang="0">
                  <a:pos x="129" y="142"/>
                </a:cxn>
                <a:cxn ang="0">
                  <a:pos x="107" y="162"/>
                </a:cxn>
                <a:cxn ang="0">
                  <a:pos x="93" y="201"/>
                </a:cxn>
                <a:cxn ang="0">
                  <a:pos x="95" y="83"/>
                </a:cxn>
                <a:cxn ang="0">
                  <a:pos x="110" y="81"/>
                </a:cxn>
                <a:cxn ang="0">
                  <a:pos x="134" y="73"/>
                </a:cxn>
                <a:cxn ang="0">
                  <a:pos x="157" y="54"/>
                </a:cxn>
                <a:cxn ang="0">
                  <a:pos x="174" y="23"/>
                </a:cxn>
                <a:cxn ang="0">
                  <a:pos x="174" y="0"/>
                </a:cxn>
                <a:cxn ang="0">
                  <a:pos x="157" y="2"/>
                </a:cxn>
                <a:cxn ang="0">
                  <a:pos x="133" y="10"/>
                </a:cxn>
                <a:cxn ang="0">
                  <a:pos x="107" y="33"/>
                </a:cxn>
                <a:cxn ang="0">
                  <a:pos x="87" y="77"/>
                </a:cxn>
                <a:cxn ang="0">
                  <a:pos x="85" y="68"/>
                </a:cxn>
                <a:cxn ang="0">
                  <a:pos x="75" y="46"/>
                </a:cxn>
                <a:cxn ang="0">
                  <a:pos x="55" y="21"/>
                </a:cxn>
                <a:cxn ang="0">
                  <a:pos x="22" y="3"/>
                </a:cxn>
                <a:cxn ang="0">
                  <a:pos x="1" y="3"/>
                </a:cxn>
                <a:cxn ang="0">
                  <a:pos x="4" y="18"/>
                </a:cxn>
                <a:cxn ang="0">
                  <a:pos x="12" y="42"/>
                </a:cxn>
                <a:cxn ang="0">
                  <a:pos x="31" y="65"/>
                </a:cxn>
                <a:cxn ang="0">
                  <a:pos x="62" y="81"/>
                </a:cxn>
                <a:cxn ang="0">
                  <a:pos x="82" y="238"/>
                </a:cxn>
                <a:cxn ang="0">
                  <a:pos x="80" y="228"/>
                </a:cxn>
                <a:cxn ang="0">
                  <a:pos x="72" y="207"/>
                </a:cxn>
                <a:cxn ang="0">
                  <a:pos x="55" y="185"/>
                </a:cxn>
                <a:cxn ang="0">
                  <a:pos x="21" y="176"/>
                </a:cxn>
                <a:cxn ang="0">
                  <a:pos x="22" y="185"/>
                </a:cxn>
                <a:cxn ang="0">
                  <a:pos x="28" y="205"/>
                </a:cxn>
                <a:cxn ang="0">
                  <a:pos x="41" y="230"/>
                </a:cxn>
                <a:cxn ang="0">
                  <a:pos x="66" y="246"/>
                </a:cxn>
                <a:cxn ang="0">
                  <a:pos x="82" y="402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/>
              <a:ahLst/>
              <a:cxnLst>
                <a:cxn ang="0">
                  <a:pos x="52" y="237"/>
                </a:cxn>
                <a:cxn ang="0">
                  <a:pos x="59" y="237"/>
                </a:cxn>
                <a:cxn ang="0">
                  <a:pos x="74" y="232"/>
                </a:cxn>
                <a:cxn ang="0">
                  <a:pos x="90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1" y="197"/>
                </a:cxn>
                <a:cxn ang="0">
                  <a:pos x="56" y="215"/>
                </a:cxn>
                <a:cxn ang="0">
                  <a:pos x="52" y="147"/>
                </a:cxn>
                <a:cxn ang="0">
                  <a:pos x="59" y="147"/>
                </a:cxn>
                <a:cxn ang="0">
                  <a:pos x="74" y="141"/>
                </a:cxn>
                <a:cxn ang="0">
                  <a:pos x="90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1" y="109"/>
                </a:cxn>
                <a:cxn ang="0">
                  <a:pos x="56" y="126"/>
                </a:cxn>
                <a:cxn ang="0">
                  <a:pos x="52" y="46"/>
                </a:cxn>
                <a:cxn ang="0">
                  <a:pos x="51" y="37"/>
                </a:cxn>
                <a:cxn ang="0">
                  <a:pos x="45" y="23"/>
                </a:cxn>
                <a:cxn ang="0">
                  <a:pos x="32" y="6"/>
                </a:cxn>
                <a:cxn ang="0">
                  <a:pos x="6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3" y="43"/>
                </a:cxn>
                <a:cxn ang="0">
                  <a:pos x="45" y="113"/>
                </a:cxn>
                <a:cxn ang="0">
                  <a:pos x="45" y="106"/>
                </a:cxn>
                <a:cxn ang="0">
                  <a:pos x="40" y="90"/>
                </a:cxn>
                <a:cxn ang="0">
                  <a:pos x="27" y="75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2" y="91"/>
                </a:cxn>
                <a:cxn ang="0">
                  <a:pos x="14" y="109"/>
                </a:cxn>
                <a:cxn ang="0">
                  <a:pos x="45" y="118"/>
                </a:cxn>
                <a:cxn ang="0">
                  <a:pos x="45" y="207"/>
                </a:cxn>
                <a:cxn ang="0">
                  <a:pos x="43" y="195"/>
                </a:cxn>
                <a:cxn ang="0">
                  <a:pos x="33" y="182"/>
                </a:cxn>
                <a:cxn ang="0">
                  <a:pos x="12" y="175"/>
                </a:cxn>
                <a:cxn ang="0">
                  <a:pos x="10" y="182"/>
                </a:cxn>
                <a:cxn ang="0">
                  <a:pos x="13" y="197"/>
                </a:cxn>
                <a:cxn ang="0">
                  <a:pos x="29" y="211"/>
                </a:cxn>
                <a:cxn ang="0">
                  <a:pos x="45" y="373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/>
              <a:ahLst/>
              <a:cxnLst>
                <a:cxn ang="0">
                  <a:pos x="51" y="237"/>
                </a:cxn>
                <a:cxn ang="0">
                  <a:pos x="60" y="237"/>
                </a:cxn>
                <a:cxn ang="0">
                  <a:pos x="74" y="232"/>
                </a:cxn>
                <a:cxn ang="0">
                  <a:pos x="91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2" y="197"/>
                </a:cxn>
                <a:cxn ang="0">
                  <a:pos x="55" y="215"/>
                </a:cxn>
                <a:cxn ang="0">
                  <a:pos x="51" y="147"/>
                </a:cxn>
                <a:cxn ang="0">
                  <a:pos x="60" y="147"/>
                </a:cxn>
                <a:cxn ang="0">
                  <a:pos x="74" y="141"/>
                </a:cxn>
                <a:cxn ang="0">
                  <a:pos x="91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2" y="109"/>
                </a:cxn>
                <a:cxn ang="0">
                  <a:pos x="55" y="126"/>
                </a:cxn>
                <a:cxn ang="0">
                  <a:pos x="51" y="46"/>
                </a:cxn>
                <a:cxn ang="0">
                  <a:pos x="51" y="37"/>
                </a:cxn>
                <a:cxn ang="0">
                  <a:pos x="46" y="23"/>
                </a:cxn>
                <a:cxn ang="0">
                  <a:pos x="33" y="6"/>
                </a:cxn>
                <a:cxn ang="0">
                  <a:pos x="7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4" y="43"/>
                </a:cxn>
                <a:cxn ang="0">
                  <a:pos x="46" y="113"/>
                </a:cxn>
                <a:cxn ang="0">
                  <a:pos x="46" y="106"/>
                </a:cxn>
                <a:cxn ang="0">
                  <a:pos x="41" y="90"/>
                </a:cxn>
                <a:cxn ang="0">
                  <a:pos x="27" y="75"/>
                </a:cxn>
                <a:cxn ang="0">
                  <a:pos x="0" y="67"/>
                </a:cxn>
                <a:cxn ang="0">
                  <a:pos x="0" y="75"/>
                </a:cxn>
                <a:cxn ang="0">
                  <a:pos x="3" y="91"/>
                </a:cxn>
                <a:cxn ang="0">
                  <a:pos x="15" y="109"/>
                </a:cxn>
                <a:cxn ang="0">
                  <a:pos x="46" y="118"/>
                </a:cxn>
                <a:cxn ang="0">
                  <a:pos x="46" y="207"/>
                </a:cxn>
                <a:cxn ang="0">
                  <a:pos x="43" y="195"/>
                </a:cxn>
                <a:cxn ang="0">
                  <a:pos x="34" y="182"/>
                </a:cxn>
                <a:cxn ang="0">
                  <a:pos x="12" y="175"/>
                </a:cxn>
                <a:cxn ang="0">
                  <a:pos x="11" y="182"/>
                </a:cxn>
                <a:cxn ang="0">
                  <a:pos x="14" y="197"/>
                </a:cxn>
                <a:cxn ang="0">
                  <a:pos x="30" y="211"/>
                </a:cxn>
                <a:cxn ang="0">
                  <a:pos x="46" y="373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99" name="Freeform 27" descr="Dark upward diagonal"/>
          <p:cNvSpPr>
            <a:spLocks/>
          </p:cNvSpPr>
          <p:nvPr/>
        </p:nvSpPr>
        <p:spPr bwMode="gray">
          <a:xfrm>
            <a:off x="85725" y="76200"/>
            <a:ext cx="8977313" cy="500063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5546" y="0"/>
              </a:cxn>
              <a:cxn ang="0">
                <a:pos x="5655" y="84"/>
              </a:cxn>
              <a:cxn ang="0">
                <a:pos x="5649" y="315"/>
              </a:cxn>
              <a:cxn ang="0">
                <a:pos x="1" y="314"/>
              </a:cxn>
              <a:cxn ang="0">
                <a:pos x="0" y="1"/>
              </a:cxn>
            </a:cxnLst>
            <a:rect l="0" t="0" r="r" b="b"/>
            <a:pathLst>
              <a:path w="5655" h="315">
                <a:moveTo>
                  <a:pt x="0" y="1"/>
                </a:moveTo>
                <a:lnTo>
                  <a:pt x="5546" y="0"/>
                </a:lnTo>
                <a:cubicBezTo>
                  <a:pt x="5652" y="0"/>
                  <a:pt x="5655" y="84"/>
                  <a:pt x="5655" y="84"/>
                </a:cubicBezTo>
                <a:lnTo>
                  <a:pt x="5649" y="315"/>
                </a:lnTo>
                <a:lnTo>
                  <a:pt x="1" y="314"/>
                </a:lnTo>
                <a:lnTo>
                  <a:pt x="0" y="1"/>
                </a:lnTo>
                <a:close/>
              </a:path>
            </a:pathLst>
          </a:custGeom>
          <a:pattFill prst="dkUpDiag">
            <a:fgClr>
              <a:schemeClr val="bg1">
                <a:alpha val="77000"/>
              </a:schemeClr>
            </a:fgClr>
            <a:bgClr>
              <a:schemeClr val="tx1">
                <a:alpha val="77000"/>
              </a:schemeClr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gray">
          <a:xfrm>
            <a:off x="114300" y="6610350"/>
            <a:ext cx="8931275" cy="1635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146" name="Group 74"/>
          <p:cNvGrpSpPr>
            <a:grpSpLocks/>
          </p:cNvGrpSpPr>
          <p:nvPr/>
        </p:nvGrpSpPr>
        <p:grpSpPr bwMode="auto">
          <a:xfrm>
            <a:off x="85725" y="854075"/>
            <a:ext cx="8982075" cy="1131888"/>
            <a:chOff x="54" y="538"/>
            <a:chExt cx="5658" cy="713"/>
          </a:xfrm>
        </p:grpSpPr>
        <p:sp>
          <p:nvSpPr>
            <p:cNvPr id="3102" name="Freeform 30"/>
            <p:cNvSpPr>
              <a:spLocks/>
            </p:cNvSpPr>
            <p:nvPr userDrawn="1"/>
          </p:nvSpPr>
          <p:spPr bwMode="gray">
            <a:xfrm>
              <a:off x="54" y="736"/>
              <a:ext cx="5658" cy="5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46" y="0"/>
                </a:cxn>
                <a:cxn ang="0">
                  <a:pos x="5446" y="312"/>
                </a:cxn>
                <a:cxn ang="0">
                  <a:pos x="5446" y="451"/>
                </a:cxn>
                <a:cxn ang="0">
                  <a:pos x="1512" y="443"/>
                </a:cxn>
                <a:cxn ang="0">
                  <a:pos x="1288" y="584"/>
                </a:cxn>
                <a:cxn ang="0">
                  <a:pos x="0" y="590"/>
                </a:cxn>
                <a:cxn ang="0">
                  <a:pos x="0" y="0"/>
                </a:cxn>
              </a:cxnLst>
              <a:rect l="0" t="0" r="r" b="b"/>
              <a:pathLst>
                <a:path w="5446" h="590">
                  <a:moveTo>
                    <a:pt x="0" y="0"/>
                  </a:moveTo>
                  <a:lnTo>
                    <a:pt x="5446" y="0"/>
                  </a:lnTo>
                  <a:lnTo>
                    <a:pt x="5446" y="312"/>
                  </a:lnTo>
                  <a:lnTo>
                    <a:pt x="5446" y="451"/>
                  </a:lnTo>
                  <a:cubicBezTo>
                    <a:pt x="4790" y="473"/>
                    <a:pt x="2205" y="421"/>
                    <a:pt x="1512" y="443"/>
                  </a:cubicBezTo>
                  <a:lnTo>
                    <a:pt x="1288" y="584"/>
                  </a:lnTo>
                  <a:lnTo>
                    <a:pt x="0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Freeform 31"/>
            <p:cNvSpPr>
              <a:spLocks/>
            </p:cNvSpPr>
            <p:nvPr userDrawn="1"/>
          </p:nvSpPr>
          <p:spPr bwMode="gray">
            <a:xfrm>
              <a:off x="54" y="538"/>
              <a:ext cx="5658" cy="65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657" y="0"/>
                </a:cxn>
                <a:cxn ang="0">
                  <a:pos x="5658" y="534"/>
                </a:cxn>
                <a:cxn ang="0">
                  <a:pos x="1553" y="528"/>
                </a:cxn>
                <a:cxn ang="0">
                  <a:pos x="1317" y="651"/>
                </a:cxn>
                <a:cxn ang="0">
                  <a:pos x="0" y="655"/>
                </a:cxn>
                <a:cxn ang="0">
                  <a:pos x="1" y="0"/>
                </a:cxn>
              </a:cxnLst>
              <a:rect l="0" t="0" r="r" b="b"/>
              <a:pathLst>
                <a:path w="5658" h="655">
                  <a:moveTo>
                    <a:pt x="1" y="0"/>
                  </a:moveTo>
                  <a:lnTo>
                    <a:pt x="5657" y="0"/>
                  </a:lnTo>
                  <a:lnTo>
                    <a:pt x="5658" y="534"/>
                  </a:lnTo>
                  <a:lnTo>
                    <a:pt x="1553" y="528"/>
                  </a:lnTo>
                  <a:lnTo>
                    <a:pt x="1317" y="651"/>
                  </a:lnTo>
                  <a:lnTo>
                    <a:pt x="0" y="65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Freeform 32"/>
            <p:cNvSpPr>
              <a:spLocks/>
            </p:cNvSpPr>
            <p:nvPr userDrawn="1"/>
          </p:nvSpPr>
          <p:spPr bwMode="gray">
            <a:xfrm>
              <a:off x="54" y="1062"/>
              <a:ext cx="1496" cy="98"/>
            </a:xfrm>
            <a:custGeom>
              <a:avLst/>
              <a:gdLst/>
              <a:ahLst/>
              <a:cxnLst>
                <a:cxn ang="0">
                  <a:pos x="1440" y="1"/>
                </a:cxn>
                <a:cxn ang="0">
                  <a:pos x="1261" y="112"/>
                </a:cxn>
                <a:cxn ang="0">
                  <a:pos x="0" y="110"/>
                </a:cxn>
                <a:cxn ang="0">
                  <a:pos x="0" y="49"/>
                </a:cxn>
                <a:cxn ang="0">
                  <a:pos x="1069" y="50"/>
                </a:cxn>
                <a:cxn ang="0">
                  <a:pos x="1142" y="0"/>
                </a:cxn>
                <a:cxn ang="0">
                  <a:pos x="1440" y="1"/>
                </a:cxn>
              </a:cxnLst>
              <a:rect l="0" t="0" r="r" b="b"/>
              <a:pathLst>
                <a:path w="1440" h="112">
                  <a:moveTo>
                    <a:pt x="1440" y="1"/>
                  </a:moveTo>
                  <a:lnTo>
                    <a:pt x="1261" y="112"/>
                  </a:lnTo>
                  <a:lnTo>
                    <a:pt x="0" y="110"/>
                  </a:lnTo>
                  <a:lnTo>
                    <a:pt x="0" y="49"/>
                  </a:lnTo>
                  <a:lnTo>
                    <a:pt x="1069" y="50"/>
                  </a:lnTo>
                  <a:lnTo>
                    <a:pt x="1142" y="0"/>
                  </a:lnTo>
                  <a:lnTo>
                    <a:pt x="1440" y="1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105" name="Rectangle 33"/>
          <p:cNvSpPr>
            <a:spLocks noChangeArrowheads="1"/>
          </p:cNvSpPr>
          <p:nvPr/>
        </p:nvSpPr>
        <p:spPr bwMode="gray">
          <a:xfrm>
            <a:off x="85725" y="609600"/>
            <a:ext cx="8982075" cy="1857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10" name="Rectangle 38" descr="1"/>
          <p:cNvSpPr>
            <a:spLocks noChangeArrowheads="1"/>
          </p:cNvSpPr>
          <p:nvPr/>
        </p:nvSpPr>
        <p:spPr bwMode="gray">
          <a:xfrm>
            <a:off x="4067175" y="4497388"/>
            <a:ext cx="741363" cy="7429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12" name="Rectangle 40" descr="7"/>
          <p:cNvSpPr>
            <a:spLocks noChangeArrowheads="1"/>
          </p:cNvSpPr>
          <p:nvPr/>
        </p:nvSpPr>
        <p:spPr bwMode="gray">
          <a:xfrm>
            <a:off x="3275013" y="5314950"/>
            <a:ext cx="742950" cy="74295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gray">
          <a:xfrm>
            <a:off x="3282950" y="4510088"/>
            <a:ext cx="741363" cy="744537"/>
          </a:xfrm>
          <a:prstGeom prst="rect">
            <a:avLst/>
          </a:prstGeom>
          <a:solidFill>
            <a:srgbClr val="D7D7D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09" name="Rectangle 37" descr="6"/>
          <p:cNvSpPr>
            <a:spLocks noChangeArrowheads="1"/>
          </p:cNvSpPr>
          <p:nvPr/>
        </p:nvSpPr>
        <p:spPr bwMode="gray">
          <a:xfrm>
            <a:off x="1703388" y="5314950"/>
            <a:ext cx="742950" cy="74295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14800" y="6196013"/>
            <a:ext cx="4811713" cy="403225"/>
          </a:xfrm>
        </p:spPr>
        <p:txBody>
          <a:bodyPr/>
          <a:lstStyle>
            <a:lvl1pPr marL="0" indent="0" algn="r">
              <a:buFontTx/>
              <a:buNone/>
              <a:defRPr sz="1600" i="1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31775" y="6445250"/>
            <a:ext cx="2205038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574925" y="6445250"/>
            <a:ext cx="2990850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700713" y="6445250"/>
            <a:ext cx="2205037" cy="3175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06A4A-D8EC-4E39-AD7A-A35E846012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117" name="Text Box 45"/>
          <p:cNvSpPr txBox="1">
            <a:spLocks noChangeArrowheads="1"/>
          </p:cNvSpPr>
          <p:nvPr/>
        </p:nvSpPr>
        <p:spPr bwMode="gray">
          <a:xfrm>
            <a:off x="161925" y="842963"/>
            <a:ext cx="1303338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FFFFFF"/>
                </a:solidFill>
                <a:latin typeface="Arial Black" pitchFamily="34" charset="0"/>
              </a:rPr>
              <a:t>L/O/G/O</a:t>
            </a:r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gray">
          <a:xfrm>
            <a:off x="1703388" y="4511675"/>
            <a:ext cx="742950" cy="74295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gray">
          <a:xfrm>
            <a:off x="128588" y="4511675"/>
            <a:ext cx="741362" cy="74295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gray">
          <a:xfrm>
            <a:off x="2492375" y="5314950"/>
            <a:ext cx="742950" cy="7429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3115" name="Picture 43" descr="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130175" y="2911475"/>
            <a:ext cx="1347788" cy="153193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2819400"/>
            <a:ext cx="6019800" cy="1470025"/>
          </a:xfrm>
        </p:spPr>
        <p:txBody>
          <a:bodyPr/>
          <a:lstStyle>
            <a:lvl1pPr algn="r">
              <a:defRPr sz="4800">
                <a:solidFill>
                  <a:srgbClr val="0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142" name="Rectangle 70" descr="2"/>
          <p:cNvSpPr>
            <a:spLocks noChangeArrowheads="1"/>
          </p:cNvSpPr>
          <p:nvPr/>
        </p:nvSpPr>
        <p:spPr bwMode="gray">
          <a:xfrm>
            <a:off x="1701800" y="3705225"/>
            <a:ext cx="744538" cy="74295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6" grpId="0" animBg="1"/>
      <p:bldP spid="3128" grpId="0" animBg="1"/>
      <p:bldP spid="3099" grpId="0" animBg="1"/>
      <p:bldP spid="3100" grpId="0" animBg="1"/>
      <p:bldP spid="3105" grpId="0" animBg="1"/>
      <p:bldP spid="3109" grpId="0" animBg="1"/>
      <p:bldP spid="3121" grpId="0" animBg="1"/>
      <p:bldP spid="3074" grpId="0"/>
      <p:bldP spid="3142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B7A54-12EA-45B0-8788-5E55170CE3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9D47F-A1CF-47D2-AEB6-9E401F0BB3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9AF7C-A821-4D8D-B330-85B9090826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BBA91-4456-470E-8C07-62AC2CB030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C7F5B-B623-49B6-96DC-0E9ED29AF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24F90-DEC6-4FD4-B88A-1ED9D3AB0E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BA479-3DCD-4BEC-BD63-BAD94C740C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351BF-FB06-45CE-A782-41E5FD9792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004B6-0AD5-4116-B081-C95DAF2CF2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38125"/>
            <a:ext cx="2057400" cy="5934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38125"/>
            <a:ext cx="6019800" cy="5934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DE130-9094-42CD-95A8-7E0C99DB62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38275"/>
            <a:ext cx="4038600" cy="47339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48000" y="6311900"/>
            <a:ext cx="1712913" cy="2905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116763" y="6323013"/>
            <a:ext cx="1616075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CE2F9-A591-48AD-9917-B0E918908D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38275"/>
            <a:ext cx="8229600" cy="473392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48000" y="6311900"/>
            <a:ext cx="1712913" cy="2905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116763" y="6323013"/>
            <a:ext cx="1616075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CE2F9-A591-48AD-9917-B0E918908D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438275"/>
            <a:ext cx="8229600" cy="473392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48000" y="6311900"/>
            <a:ext cx="1712913" cy="2905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116763" y="6323013"/>
            <a:ext cx="1616075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3CB96-B02F-4659-BFA3-EC77E23A9AB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8125"/>
            <a:ext cx="64770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438275"/>
            <a:ext cx="8229600" cy="4733925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48000" y="6311900"/>
            <a:ext cx="1712913" cy="2905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830763" y="6323013"/>
            <a:ext cx="2311400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116763" y="6323013"/>
            <a:ext cx="1616075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CE2F9-A591-48AD-9917-B0E918908D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06A4A-D8EC-4E39-AD7A-A35E846012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80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B7A54-12EA-45B0-8788-5E55170CE3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032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9D47F-A1CF-47D2-AEB6-9E401F0BB3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108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9AF7C-A821-4D8D-B330-85B9090826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495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BBA91-4456-470E-8C07-62AC2CB030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081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C7F5B-B623-49B6-96DC-0E9ED29AF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12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24F90-DEC6-4FD4-B88A-1ED9D3AB0E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647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BA479-3DCD-4BEC-BD63-BAD94C740C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017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351BF-FB06-45CE-A782-41E5FD9792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181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004B6-0AD5-4116-B081-C95DAF2CF2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94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DE130-9094-42CD-95A8-7E0C99DB62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219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06A4A-D8EC-4E39-AD7A-A35E846012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5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B7A54-12EA-45B0-8788-5E55170CE3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511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9D47F-A1CF-47D2-AEB6-9E401F0BB3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7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9AF7C-A821-4D8D-B330-85B9090826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622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BBA91-4456-470E-8C07-62AC2CB030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324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C7F5B-B623-49B6-96DC-0E9ED29AF2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75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24F90-DEC6-4FD4-B88A-1ED9D3AB0E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452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BA479-3DCD-4BEC-BD63-BAD94C740C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76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351BF-FB06-45CE-A782-41E5FD9792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475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004B6-0AD5-4116-B081-C95DAF2CF2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516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Company Logo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DE130-9094-42CD-95A8-7E0C99DB629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72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2.png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image" Target="../media/image19.jpeg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21.jpe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27.jpe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26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29.jpe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image" Target="../media/image32.jpe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31.jpeg"/><Relationship Id="rId2" Type="http://schemas.openxmlformats.org/officeDocument/2006/relationships/slideLayout" Target="../slideLayouts/slideLayout81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40.jpe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41.jpe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0" descr="0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2" b="6250"/>
          <a:stretch>
            <a:fillRect/>
          </a:stretch>
        </p:blipFill>
        <p:spPr bwMode="gray">
          <a:xfrm>
            <a:off x="152400" y="0"/>
            <a:ext cx="1447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5" name="Freeform 31"/>
          <p:cNvSpPr>
            <a:spLocks/>
          </p:cNvSpPr>
          <p:nvPr/>
        </p:nvSpPr>
        <p:spPr bwMode="ltGray">
          <a:xfrm>
            <a:off x="228600" y="0"/>
            <a:ext cx="8915400" cy="6883400"/>
          </a:xfrm>
          <a:custGeom>
            <a:avLst/>
            <a:gdLst/>
            <a:ahLst/>
            <a:cxnLst>
              <a:cxn ang="0">
                <a:pos x="312" y="4336"/>
              </a:cxn>
              <a:cxn ang="0">
                <a:pos x="0" y="0"/>
              </a:cxn>
              <a:cxn ang="0">
                <a:pos x="5480" y="0"/>
              </a:cxn>
              <a:cxn ang="0">
                <a:pos x="5480" y="4320"/>
              </a:cxn>
              <a:cxn ang="0">
                <a:pos x="312" y="4336"/>
              </a:cxn>
            </a:cxnLst>
            <a:rect l="0" t="0" r="r" b="b"/>
            <a:pathLst>
              <a:path w="5480" h="4336">
                <a:moveTo>
                  <a:pt x="312" y="4336"/>
                </a:moveTo>
                <a:lnTo>
                  <a:pt x="0" y="0"/>
                </a:lnTo>
                <a:lnTo>
                  <a:pt x="5480" y="0"/>
                </a:lnTo>
                <a:lnTo>
                  <a:pt x="5480" y="4320"/>
                </a:lnTo>
                <a:lnTo>
                  <a:pt x="312" y="4336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33725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76200"/>
            <a:ext cx="693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pic>
        <p:nvPicPr>
          <p:cNvPr id="1030" name="Picture 20" descr="0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200" y="5638800"/>
            <a:ext cx="16764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5" name="Text Box 21"/>
          <p:cNvSpPr txBox="1">
            <a:spLocks noChangeArrowheads="1"/>
          </p:cNvSpPr>
          <p:nvPr/>
        </p:nvSpPr>
        <p:spPr bwMode="gray">
          <a:xfrm>
            <a:off x="7050088" y="6465888"/>
            <a:ext cx="2017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cs typeface="+mn-cs"/>
              </a:rPr>
              <a:t>www.themegallery.com</a:t>
            </a:r>
          </a:p>
        </p:txBody>
      </p:sp>
      <p:grpSp>
        <p:nvGrpSpPr>
          <p:cNvPr id="1032" name="Group 22"/>
          <p:cNvGrpSpPr>
            <a:grpSpLocks/>
          </p:cNvGrpSpPr>
          <p:nvPr/>
        </p:nvGrpSpPr>
        <p:grpSpPr bwMode="auto">
          <a:xfrm>
            <a:off x="762000" y="381000"/>
            <a:ext cx="6781800" cy="609600"/>
            <a:chOff x="480" y="240"/>
            <a:chExt cx="3168" cy="576"/>
          </a:xfrm>
        </p:grpSpPr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480" y="240"/>
              <a:ext cx="3168" cy="0"/>
            </a:xfrm>
            <a:prstGeom prst="line">
              <a:avLst/>
            </a:prstGeom>
            <a:noFill/>
            <a:ln w="9525">
              <a:solidFill>
                <a:srgbClr val="FFFFD9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480" y="384"/>
              <a:ext cx="3168" cy="0"/>
            </a:xfrm>
            <a:prstGeom prst="line">
              <a:avLst/>
            </a:prstGeom>
            <a:noFill/>
            <a:ln w="9525">
              <a:solidFill>
                <a:srgbClr val="FFFFD9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480" y="528"/>
              <a:ext cx="3168" cy="0"/>
            </a:xfrm>
            <a:prstGeom prst="line">
              <a:avLst/>
            </a:prstGeom>
            <a:noFill/>
            <a:ln w="9525">
              <a:solidFill>
                <a:srgbClr val="FFFFD9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480" y="672"/>
              <a:ext cx="3168" cy="0"/>
            </a:xfrm>
            <a:prstGeom prst="line">
              <a:avLst/>
            </a:prstGeom>
            <a:noFill/>
            <a:ln w="9525">
              <a:solidFill>
                <a:srgbClr val="FFFFD9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480" y="816"/>
              <a:ext cx="3168" cy="0"/>
            </a:xfrm>
            <a:prstGeom prst="line">
              <a:avLst/>
            </a:prstGeom>
            <a:noFill/>
            <a:ln w="9525">
              <a:solidFill>
                <a:srgbClr val="FFFFD9">
                  <a:alpha val="5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8013700" y="193675"/>
            <a:ext cx="901700" cy="971550"/>
            <a:chOff x="5048" y="122"/>
            <a:chExt cx="568" cy="612"/>
          </a:xfrm>
        </p:grpSpPr>
        <p:sp>
          <p:nvSpPr>
            <p:cNvPr id="1040" name="Rectangle 16" descr="02"/>
            <p:cNvSpPr>
              <a:spLocks noChangeArrowheads="1"/>
            </p:cNvSpPr>
            <p:nvPr userDrawn="1"/>
          </p:nvSpPr>
          <p:spPr bwMode="gray">
            <a:xfrm rot="1760290">
              <a:off x="5048" y="166"/>
              <a:ext cx="568" cy="568"/>
            </a:xfrm>
            <a:prstGeom prst="rect">
              <a:avLst/>
            </a:prstGeom>
            <a:blipFill dpi="0" rotWithShape="1">
              <a:blip r:embed="rId16" cstate="print"/>
              <a:srcRect/>
              <a:stretch>
                <a:fillRect/>
              </a:stretch>
            </a:blip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pic>
          <p:nvPicPr>
            <p:cNvPr id="5" name="Picture 18" descr="03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464" y="122"/>
              <a:ext cx="10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7283450" y="0"/>
            <a:ext cx="1022350" cy="1233488"/>
            <a:chOff x="4588" y="0"/>
            <a:chExt cx="644" cy="777"/>
          </a:xfrm>
        </p:grpSpPr>
        <p:sp>
          <p:nvSpPr>
            <p:cNvPr id="1041" name="Rectangle 17" descr="01"/>
            <p:cNvSpPr>
              <a:spLocks noChangeArrowheads="1"/>
            </p:cNvSpPr>
            <p:nvPr userDrawn="1"/>
          </p:nvSpPr>
          <p:spPr bwMode="gray">
            <a:xfrm rot="682726">
              <a:off x="4588" y="133"/>
              <a:ext cx="644" cy="644"/>
            </a:xfrm>
            <a:prstGeom prst="rect">
              <a:avLst/>
            </a:prstGeom>
            <a:blipFill dpi="0" rotWithShape="1">
              <a:blip r:embed="rId18" cstate="print"/>
              <a:srcRect/>
              <a:stretch>
                <a:fillRect/>
              </a:stretch>
            </a:blip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pic>
          <p:nvPicPr>
            <p:cNvPr id="1039" name="Picture 19" descr="04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880" y="0"/>
              <a:ext cx="1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56" name="Rectangle 32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8194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057" name="Rectangle 33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029200" y="6477000"/>
            <a:ext cx="1981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1058" name="Rectangle 34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52400" y="6477000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50000">
              <a:srgbClr val="FFFFFF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cs typeface="+mn-cs"/>
              </a:defRPr>
            </a:lvl1pPr>
          </a:lstStyle>
          <a:p>
            <a:pPr>
              <a:defRPr/>
            </a:pPr>
            <a:fld id="{7EF12880-0CFC-49A7-AB79-1DEE9111F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cs typeface="+mn-cs"/>
              </a:defRPr>
            </a:lvl1pPr>
          </a:lstStyle>
          <a:p>
            <a:pPr>
              <a:defRPr/>
            </a:pPr>
            <a:fld id="{8C0126D3-76BB-4A02-8997-CD4A30F0A2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12" name="Rectangle 20"/>
          <p:cNvSpPr>
            <a:spLocks noChangeArrowheads="1"/>
          </p:cNvSpPr>
          <p:nvPr/>
        </p:nvSpPr>
        <p:spPr bwMode="gray">
          <a:xfrm>
            <a:off x="838200" y="0"/>
            <a:ext cx="8305800" cy="7905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107950"/>
            <a:ext cx="73152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990600"/>
            <a:ext cx="7696200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060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056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1060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47700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1060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2004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0607" name="Rectangle 15"/>
          <p:cNvSpPr>
            <a:spLocks noChangeArrowheads="1"/>
          </p:cNvSpPr>
          <p:nvPr/>
        </p:nvSpPr>
        <p:spPr bwMode="ltGray">
          <a:xfrm>
            <a:off x="0" y="0"/>
            <a:ext cx="838200" cy="7874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0608" name="Rectangle 16"/>
          <p:cNvSpPr>
            <a:spLocks noChangeArrowheads="1"/>
          </p:cNvSpPr>
          <p:nvPr/>
        </p:nvSpPr>
        <p:spPr bwMode="ltGray">
          <a:xfrm>
            <a:off x="0" y="787400"/>
            <a:ext cx="838200" cy="787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0609" name="Rectangle 17"/>
          <p:cNvSpPr>
            <a:spLocks noChangeArrowheads="1"/>
          </p:cNvSpPr>
          <p:nvPr/>
        </p:nvSpPr>
        <p:spPr bwMode="ltGray">
          <a:xfrm>
            <a:off x="0" y="1563688"/>
            <a:ext cx="838200" cy="787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0613" name="Line 21"/>
          <p:cNvSpPr>
            <a:spLocks noChangeShapeType="1"/>
          </p:cNvSpPr>
          <p:nvPr/>
        </p:nvSpPr>
        <p:spPr bwMode="auto">
          <a:xfrm>
            <a:off x="152400" y="6477000"/>
            <a:ext cx="868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0620" name="Rectangle 28"/>
          <p:cNvSpPr>
            <a:spLocks noChangeArrowheads="1"/>
          </p:cNvSpPr>
          <p:nvPr/>
        </p:nvSpPr>
        <p:spPr bwMode="gray">
          <a:xfrm>
            <a:off x="-4763" y="1557338"/>
            <a:ext cx="839788" cy="796925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0621" name="Rectangle 29"/>
          <p:cNvSpPr>
            <a:spLocks noChangeArrowheads="1"/>
          </p:cNvSpPr>
          <p:nvPr/>
        </p:nvSpPr>
        <p:spPr bwMode="gray">
          <a:xfrm>
            <a:off x="8272463" y="0"/>
            <a:ext cx="871537" cy="790575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0622" name="Rectangle 30"/>
          <p:cNvSpPr>
            <a:spLocks noChangeArrowheads="1"/>
          </p:cNvSpPr>
          <p:nvPr/>
        </p:nvSpPr>
        <p:spPr bwMode="gray">
          <a:xfrm>
            <a:off x="0" y="0"/>
            <a:ext cx="839788" cy="787400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10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10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09" grpId="0" animBg="1"/>
      <p:bldP spid="110620" grpId="0" animBg="1"/>
      <p:bldP spid="110622" grpId="0" animBg="1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19" name="Line 491"/>
          <p:cNvSpPr>
            <a:spLocks noChangeShapeType="1"/>
          </p:cNvSpPr>
          <p:nvPr/>
        </p:nvSpPr>
        <p:spPr bwMode="auto">
          <a:xfrm>
            <a:off x="1101725" y="1000125"/>
            <a:ext cx="7834313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02" name="Rectangle 474"/>
          <p:cNvSpPr>
            <a:spLocks noChangeArrowheads="1"/>
          </p:cNvSpPr>
          <p:nvPr/>
        </p:nvSpPr>
        <p:spPr bwMode="gray">
          <a:xfrm>
            <a:off x="269875" y="0"/>
            <a:ext cx="284163" cy="6889750"/>
          </a:xfrm>
          <a:prstGeom prst="rect">
            <a:avLst/>
          </a:prstGeom>
          <a:solidFill>
            <a:schemeClr val="accent2">
              <a:alpha val="8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03" name="Rectangle 475"/>
          <p:cNvSpPr>
            <a:spLocks noChangeArrowheads="1"/>
          </p:cNvSpPr>
          <p:nvPr/>
        </p:nvSpPr>
        <p:spPr bwMode="gray">
          <a:xfrm>
            <a:off x="-12700" y="0"/>
            <a:ext cx="330200" cy="6858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shade val="28627"/>
                  <a:invGamma/>
                </a:schemeClr>
              </a:gs>
              <a:gs pos="100000">
                <a:schemeClr val="accent2"/>
              </a:gs>
            </a:gsLst>
            <a:lin ang="1890000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05" name="Rectangle 477"/>
          <p:cNvSpPr>
            <a:spLocks noChangeArrowheads="1"/>
          </p:cNvSpPr>
          <p:nvPr/>
        </p:nvSpPr>
        <p:spPr bwMode="gray">
          <a:xfrm>
            <a:off x="749300" y="-14288"/>
            <a:ext cx="71438" cy="6872288"/>
          </a:xfrm>
          <a:prstGeom prst="rect">
            <a:avLst/>
          </a:prstGeom>
          <a:solidFill>
            <a:schemeClr val="accent2">
              <a:alpha val="20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07" name="Rectangle 479"/>
          <p:cNvSpPr>
            <a:spLocks noChangeArrowheads="1"/>
          </p:cNvSpPr>
          <p:nvPr/>
        </p:nvSpPr>
        <p:spPr bwMode="gray">
          <a:xfrm>
            <a:off x="508000" y="0"/>
            <a:ext cx="168275" cy="6865938"/>
          </a:xfrm>
          <a:prstGeom prst="rect">
            <a:avLst/>
          </a:prstGeom>
          <a:solidFill>
            <a:schemeClr val="accent2">
              <a:alpha val="53999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09" name="Rectangle 481"/>
          <p:cNvSpPr>
            <a:spLocks noChangeArrowheads="1"/>
          </p:cNvSpPr>
          <p:nvPr/>
        </p:nvSpPr>
        <p:spPr bwMode="gray">
          <a:xfrm>
            <a:off x="661988" y="0"/>
            <a:ext cx="114300" cy="6872288"/>
          </a:xfrm>
          <a:prstGeom prst="rect">
            <a:avLst/>
          </a:prstGeom>
          <a:solidFill>
            <a:schemeClr val="accent2">
              <a:alpha val="37000"/>
            </a:schemeClr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0988" name="Rectangle 460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65088"/>
            <a:ext cx="7958137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7" name="Rectangle 46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0288" y="1163638"/>
            <a:ext cx="7961312" cy="536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50990" name="Rectangle 46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7913" y="6616700"/>
            <a:ext cx="2133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50991" name="Rectangle 46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38825" y="6616700"/>
            <a:ext cx="2895600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sp>
        <p:nvSpPr>
          <p:cNvPr id="150992" name="Rectangle 46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87825" y="6616700"/>
            <a:ext cx="661988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532CE2F9-A591-48AD-9917-B0E918908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1036" name="Oval 508"/>
          <p:cNvSpPr>
            <a:spLocks noChangeArrowheads="1"/>
          </p:cNvSpPr>
          <p:nvPr/>
        </p:nvSpPr>
        <p:spPr bwMode="gray">
          <a:xfrm>
            <a:off x="438150" y="1892300"/>
            <a:ext cx="619125" cy="614363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28575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39" name="Oval 511"/>
          <p:cNvSpPr>
            <a:spLocks noChangeArrowheads="1"/>
          </p:cNvSpPr>
          <p:nvPr/>
        </p:nvSpPr>
        <p:spPr bwMode="gray">
          <a:xfrm>
            <a:off x="442913" y="315913"/>
            <a:ext cx="603250" cy="596900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5715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51043" name="Oval 515"/>
          <p:cNvSpPr>
            <a:spLocks noChangeArrowheads="1"/>
          </p:cNvSpPr>
          <p:nvPr/>
        </p:nvSpPr>
        <p:spPr bwMode="gray">
          <a:xfrm>
            <a:off x="430213" y="1128713"/>
            <a:ext cx="603250" cy="593725"/>
          </a:xfrm>
          <a:prstGeom prst="ellipse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 w="38100" algn="ctr">
            <a:solidFill>
              <a:srgbClr val="F8F8F8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  <p:sldLayoutId id="214748394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5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10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1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10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10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510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3" dur="500" fill="hold"/>
                                        <p:tgtEl>
                                          <p:spTgt spid="1510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1510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1510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002" grpId="0" animBg="1"/>
      <p:bldP spid="151002" grpId="1" animBg="1"/>
      <p:bldP spid="151003" grpId="0" animBg="1"/>
      <p:bldP spid="151003" grpId="1" animBg="1"/>
      <p:bldP spid="151005" grpId="0" animBg="1"/>
      <p:bldP spid="151005" grpId="1" animBg="1"/>
      <p:bldP spid="151007" grpId="0" animBg="1"/>
      <p:bldP spid="151007" grpId="1" animBg="1"/>
      <p:bldP spid="151009" grpId="0" animBg="1"/>
      <p:bldP spid="151009" grpId="1" animBg="1"/>
      <p:bldP spid="150988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5000"/>
        <a:buFont typeface="Wingdings" pitchFamily="2" charset="2"/>
        <a:buChar char="£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5000"/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42938" y="274638"/>
            <a:ext cx="79295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42938" y="1600200"/>
            <a:ext cx="78581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46FE05-9466-4850-899A-73BF6A5CA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D6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D60093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6553200" y="6013450"/>
            <a:ext cx="2392363" cy="563563"/>
            <a:chOff x="1566" y="164"/>
            <a:chExt cx="1455" cy="425"/>
          </a:xfrm>
        </p:grpSpPr>
        <p:sp>
          <p:nvSpPr>
            <p:cNvPr id="1032" name="Freeform 8"/>
            <p:cNvSpPr>
              <a:spLocks/>
            </p:cNvSpPr>
            <p:nvPr/>
          </p:nvSpPr>
          <p:spPr bwMode="gray">
            <a:xfrm>
              <a:off x="1892" y="468"/>
              <a:ext cx="39" cy="121"/>
            </a:xfrm>
            <a:custGeom>
              <a:avLst/>
              <a:gdLst/>
              <a:ahLst/>
              <a:cxnLst>
                <a:cxn ang="0">
                  <a:pos x="37" y="36"/>
                </a:cxn>
                <a:cxn ang="0">
                  <a:pos x="35" y="36"/>
                </a:cxn>
                <a:cxn ang="0">
                  <a:pos x="30" y="36"/>
                </a:cxn>
                <a:cxn ang="0">
                  <a:pos x="22" y="34"/>
                </a:cxn>
                <a:cxn ang="0">
                  <a:pos x="15" y="30"/>
                </a:cxn>
                <a:cxn ang="0">
                  <a:pos x="7" y="23"/>
                </a:cxn>
                <a:cxn ang="0">
                  <a:pos x="3" y="1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15" y="3"/>
                </a:cxn>
                <a:cxn ang="0">
                  <a:pos x="23" y="5"/>
                </a:cxn>
                <a:cxn ang="0">
                  <a:pos x="30" y="11"/>
                </a:cxn>
                <a:cxn ang="0">
                  <a:pos x="37" y="20"/>
                </a:cxn>
                <a:cxn ang="0">
                  <a:pos x="39" y="34"/>
                </a:cxn>
                <a:cxn ang="0">
                  <a:pos x="39" y="121"/>
                </a:cxn>
                <a:cxn ang="0">
                  <a:pos x="37" y="121"/>
                </a:cxn>
                <a:cxn ang="0">
                  <a:pos x="37" y="36"/>
                </a:cxn>
              </a:cxnLst>
              <a:rect l="0" t="0" r="r" b="b"/>
              <a:pathLst>
                <a:path w="39" h="121">
                  <a:moveTo>
                    <a:pt x="37" y="36"/>
                  </a:moveTo>
                  <a:lnTo>
                    <a:pt x="35" y="36"/>
                  </a:lnTo>
                  <a:lnTo>
                    <a:pt x="30" y="36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7" y="23"/>
                  </a:lnTo>
                  <a:lnTo>
                    <a:pt x="3" y="13"/>
                  </a:lnTo>
                  <a:lnTo>
                    <a:pt x="0" y="0"/>
                  </a:lnTo>
                  <a:lnTo>
                    <a:pt x="3" y="0"/>
                  </a:lnTo>
                  <a:lnTo>
                    <a:pt x="7" y="1"/>
                  </a:lnTo>
                  <a:lnTo>
                    <a:pt x="15" y="3"/>
                  </a:lnTo>
                  <a:lnTo>
                    <a:pt x="23" y="5"/>
                  </a:lnTo>
                  <a:lnTo>
                    <a:pt x="30" y="11"/>
                  </a:lnTo>
                  <a:lnTo>
                    <a:pt x="37" y="20"/>
                  </a:lnTo>
                  <a:lnTo>
                    <a:pt x="39" y="34"/>
                  </a:lnTo>
                  <a:lnTo>
                    <a:pt x="39" y="121"/>
                  </a:lnTo>
                  <a:lnTo>
                    <a:pt x="37" y="121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gray">
            <a:xfrm>
              <a:off x="2271" y="450"/>
              <a:ext cx="45" cy="139"/>
            </a:xfrm>
            <a:custGeom>
              <a:avLst/>
              <a:gdLst/>
              <a:ahLst/>
              <a:cxnLst>
                <a:cxn ang="0">
                  <a:pos x="3" y="42"/>
                </a:cxn>
                <a:cxn ang="0">
                  <a:pos x="6" y="42"/>
                </a:cxn>
                <a:cxn ang="0">
                  <a:pos x="12" y="42"/>
                </a:cxn>
                <a:cxn ang="0">
                  <a:pos x="20" y="39"/>
                </a:cxn>
                <a:cxn ang="0">
                  <a:pos x="29" y="35"/>
                </a:cxn>
                <a:cxn ang="0">
                  <a:pos x="37" y="27"/>
                </a:cxn>
                <a:cxn ang="0">
                  <a:pos x="43" y="17"/>
                </a:cxn>
                <a:cxn ang="0">
                  <a:pos x="45" y="2"/>
                </a:cxn>
                <a:cxn ang="0">
                  <a:pos x="43" y="0"/>
                </a:cxn>
                <a:cxn ang="0">
                  <a:pos x="37" y="2"/>
                </a:cxn>
                <a:cxn ang="0">
                  <a:pos x="29" y="3"/>
                </a:cxn>
                <a:cxn ang="0">
                  <a:pos x="19" y="7"/>
                </a:cxn>
                <a:cxn ang="0">
                  <a:pos x="11" y="14"/>
                </a:cxn>
                <a:cxn ang="0">
                  <a:pos x="4" y="23"/>
                </a:cxn>
                <a:cxn ang="0">
                  <a:pos x="0" y="39"/>
                </a:cxn>
                <a:cxn ang="0">
                  <a:pos x="0" y="139"/>
                </a:cxn>
                <a:cxn ang="0">
                  <a:pos x="3" y="139"/>
                </a:cxn>
                <a:cxn ang="0">
                  <a:pos x="3" y="42"/>
                </a:cxn>
              </a:cxnLst>
              <a:rect l="0" t="0" r="r" b="b"/>
              <a:pathLst>
                <a:path w="45" h="139">
                  <a:moveTo>
                    <a:pt x="3" y="42"/>
                  </a:moveTo>
                  <a:lnTo>
                    <a:pt x="6" y="42"/>
                  </a:lnTo>
                  <a:lnTo>
                    <a:pt x="12" y="42"/>
                  </a:lnTo>
                  <a:lnTo>
                    <a:pt x="20" y="39"/>
                  </a:lnTo>
                  <a:lnTo>
                    <a:pt x="29" y="35"/>
                  </a:lnTo>
                  <a:lnTo>
                    <a:pt x="37" y="27"/>
                  </a:lnTo>
                  <a:lnTo>
                    <a:pt x="43" y="17"/>
                  </a:lnTo>
                  <a:lnTo>
                    <a:pt x="45" y="2"/>
                  </a:lnTo>
                  <a:lnTo>
                    <a:pt x="43" y="0"/>
                  </a:lnTo>
                  <a:lnTo>
                    <a:pt x="37" y="2"/>
                  </a:lnTo>
                  <a:lnTo>
                    <a:pt x="29" y="3"/>
                  </a:lnTo>
                  <a:lnTo>
                    <a:pt x="19" y="7"/>
                  </a:lnTo>
                  <a:lnTo>
                    <a:pt x="11" y="14"/>
                  </a:lnTo>
                  <a:lnTo>
                    <a:pt x="4" y="23"/>
                  </a:lnTo>
                  <a:lnTo>
                    <a:pt x="0" y="39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gray">
            <a:xfrm>
              <a:off x="1765" y="378"/>
              <a:ext cx="146" cy="211"/>
            </a:xfrm>
            <a:custGeom>
              <a:avLst/>
              <a:gdLst/>
              <a:ahLst/>
              <a:cxnLst>
                <a:cxn ang="0">
                  <a:pos x="68" y="67"/>
                </a:cxn>
                <a:cxn ang="0">
                  <a:pos x="67" y="67"/>
                </a:cxn>
                <a:cxn ang="0">
                  <a:pos x="60" y="66"/>
                </a:cxn>
                <a:cxn ang="0">
                  <a:pos x="50" y="64"/>
                </a:cxn>
                <a:cxn ang="0">
                  <a:pos x="41" y="62"/>
                </a:cxn>
                <a:cxn ang="0">
                  <a:pos x="29" y="55"/>
                </a:cxn>
                <a:cxn ang="0">
                  <a:pos x="18" y="47"/>
                </a:cxn>
                <a:cxn ang="0">
                  <a:pos x="10" y="35"/>
                </a:cxn>
                <a:cxn ang="0">
                  <a:pos x="3" y="2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10" y="0"/>
                </a:cxn>
                <a:cxn ang="0">
                  <a:pos x="19" y="0"/>
                </a:cxn>
                <a:cxn ang="0">
                  <a:pos x="30" y="2"/>
                </a:cxn>
                <a:cxn ang="0">
                  <a:pos x="41" y="6"/>
                </a:cxn>
                <a:cxn ang="0">
                  <a:pos x="53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5" y="45"/>
                </a:cxn>
                <a:cxn ang="0">
                  <a:pos x="79" y="36"/>
                </a:cxn>
                <a:cxn ang="0">
                  <a:pos x="84" y="25"/>
                </a:cxn>
                <a:cxn ang="0">
                  <a:pos x="92" y="16"/>
                </a:cxn>
                <a:cxn ang="0">
                  <a:pos x="106" y="8"/>
                </a:cxn>
                <a:cxn ang="0">
                  <a:pos x="123" y="2"/>
                </a:cxn>
                <a:cxn ang="0">
                  <a:pos x="146" y="0"/>
                </a:cxn>
                <a:cxn ang="0">
                  <a:pos x="145" y="2"/>
                </a:cxn>
                <a:cxn ang="0">
                  <a:pos x="145" y="8"/>
                </a:cxn>
                <a:cxn ang="0">
                  <a:pos x="143" y="17"/>
                </a:cxn>
                <a:cxn ang="0">
                  <a:pos x="139" y="28"/>
                </a:cxn>
                <a:cxn ang="0">
                  <a:pos x="134" y="39"/>
                </a:cxn>
                <a:cxn ang="0">
                  <a:pos x="126" y="49"/>
                </a:cxn>
                <a:cxn ang="0">
                  <a:pos x="114" y="59"/>
                </a:cxn>
                <a:cxn ang="0">
                  <a:pos x="98" y="64"/>
                </a:cxn>
                <a:cxn ang="0">
                  <a:pos x="79" y="67"/>
                </a:cxn>
                <a:cxn ang="0">
                  <a:pos x="79" y="211"/>
                </a:cxn>
                <a:cxn ang="0">
                  <a:pos x="68" y="211"/>
                </a:cxn>
                <a:cxn ang="0">
                  <a:pos x="68" y="67"/>
                </a:cxn>
              </a:cxnLst>
              <a:rect l="0" t="0" r="r" b="b"/>
              <a:pathLst>
                <a:path w="146" h="211">
                  <a:moveTo>
                    <a:pt x="68" y="67"/>
                  </a:moveTo>
                  <a:lnTo>
                    <a:pt x="67" y="67"/>
                  </a:lnTo>
                  <a:lnTo>
                    <a:pt x="60" y="66"/>
                  </a:lnTo>
                  <a:lnTo>
                    <a:pt x="50" y="64"/>
                  </a:lnTo>
                  <a:lnTo>
                    <a:pt x="41" y="62"/>
                  </a:lnTo>
                  <a:lnTo>
                    <a:pt x="29" y="55"/>
                  </a:lnTo>
                  <a:lnTo>
                    <a:pt x="18" y="47"/>
                  </a:lnTo>
                  <a:lnTo>
                    <a:pt x="10" y="35"/>
                  </a:lnTo>
                  <a:lnTo>
                    <a:pt x="3" y="2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30" y="2"/>
                  </a:lnTo>
                  <a:lnTo>
                    <a:pt x="41" y="6"/>
                  </a:lnTo>
                  <a:lnTo>
                    <a:pt x="53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5" y="45"/>
                  </a:lnTo>
                  <a:lnTo>
                    <a:pt x="79" y="36"/>
                  </a:lnTo>
                  <a:lnTo>
                    <a:pt x="84" y="25"/>
                  </a:lnTo>
                  <a:lnTo>
                    <a:pt x="92" y="16"/>
                  </a:lnTo>
                  <a:lnTo>
                    <a:pt x="106" y="8"/>
                  </a:lnTo>
                  <a:lnTo>
                    <a:pt x="123" y="2"/>
                  </a:lnTo>
                  <a:lnTo>
                    <a:pt x="146" y="0"/>
                  </a:lnTo>
                  <a:lnTo>
                    <a:pt x="145" y="2"/>
                  </a:lnTo>
                  <a:lnTo>
                    <a:pt x="145" y="8"/>
                  </a:lnTo>
                  <a:lnTo>
                    <a:pt x="143" y="17"/>
                  </a:lnTo>
                  <a:lnTo>
                    <a:pt x="139" y="28"/>
                  </a:lnTo>
                  <a:lnTo>
                    <a:pt x="134" y="39"/>
                  </a:lnTo>
                  <a:lnTo>
                    <a:pt x="126" y="49"/>
                  </a:lnTo>
                  <a:lnTo>
                    <a:pt x="114" y="59"/>
                  </a:lnTo>
                  <a:lnTo>
                    <a:pt x="98" y="64"/>
                  </a:lnTo>
                  <a:lnTo>
                    <a:pt x="79" y="67"/>
                  </a:lnTo>
                  <a:lnTo>
                    <a:pt x="79" y="211"/>
                  </a:lnTo>
                  <a:lnTo>
                    <a:pt x="68" y="211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gray">
            <a:xfrm>
              <a:off x="2792" y="378"/>
              <a:ext cx="144" cy="21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6" y="67"/>
                </a:cxn>
                <a:cxn ang="0">
                  <a:pos x="59" y="66"/>
                </a:cxn>
                <a:cxn ang="0">
                  <a:pos x="50" y="64"/>
                </a:cxn>
                <a:cxn ang="0">
                  <a:pos x="39" y="62"/>
                </a:cxn>
                <a:cxn ang="0">
                  <a:pos x="28" y="55"/>
                </a:cxn>
                <a:cxn ang="0">
                  <a:pos x="17" y="47"/>
                </a:cxn>
                <a:cxn ang="0">
                  <a:pos x="9" y="35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8" y="2"/>
                </a:cxn>
                <a:cxn ang="0">
                  <a:pos x="40" y="6"/>
                </a:cxn>
                <a:cxn ang="0">
                  <a:pos x="51" y="14"/>
                </a:cxn>
                <a:cxn ang="0">
                  <a:pos x="62" y="25"/>
                </a:cxn>
                <a:cxn ang="0">
                  <a:pos x="69" y="41"/>
                </a:cxn>
                <a:cxn ang="0">
                  <a:pos x="73" y="62"/>
                </a:cxn>
                <a:cxn ang="0">
                  <a:pos x="73" y="60"/>
                </a:cxn>
                <a:cxn ang="0">
                  <a:pos x="73" y="55"/>
                </a:cxn>
                <a:cxn ang="0">
                  <a:pos x="74" y="45"/>
                </a:cxn>
                <a:cxn ang="0">
                  <a:pos x="77" y="36"/>
                </a:cxn>
                <a:cxn ang="0">
                  <a:pos x="82" y="25"/>
                </a:cxn>
                <a:cxn ang="0">
                  <a:pos x="91" y="16"/>
                </a:cxn>
                <a:cxn ang="0">
                  <a:pos x="105" y="8"/>
                </a:cxn>
                <a:cxn ang="0">
                  <a:pos x="121" y="2"/>
                </a:cxn>
                <a:cxn ang="0">
                  <a:pos x="144" y="0"/>
                </a:cxn>
                <a:cxn ang="0">
                  <a:pos x="144" y="2"/>
                </a:cxn>
                <a:cxn ang="0">
                  <a:pos x="144" y="8"/>
                </a:cxn>
                <a:cxn ang="0">
                  <a:pos x="141" y="17"/>
                </a:cxn>
                <a:cxn ang="0">
                  <a:pos x="139" y="28"/>
                </a:cxn>
                <a:cxn ang="0">
                  <a:pos x="133" y="39"/>
                </a:cxn>
                <a:cxn ang="0">
                  <a:pos x="125" y="49"/>
                </a:cxn>
                <a:cxn ang="0">
                  <a:pos x="113" y="59"/>
                </a:cxn>
                <a:cxn ang="0">
                  <a:pos x="97" y="64"/>
                </a:cxn>
                <a:cxn ang="0">
                  <a:pos x="77" y="67"/>
                </a:cxn>
                <a:cxn ang="0">
                  <a:pos x="77" y="211"/>
                </a:cxn>
                <a:cxn ang="0">
                  <a:pos x="67" y="211"/>
                </a:cxn>
                <a:cxn ang="0">
                  <a:pos x="67" y="67"/>
                </a:cxn>
              </a:cxnLst>
              <a:rect l="0" t="0" r="r" b="b"/>
              <a:pathLst>
                <a:path w="144" h="211">
                  <a:moveTo>
                    <a:pt x="67" y="67"/>
                  </a:moveTo>
                  <a:lnTo>
                    <a:pt x="66" y="67"/>
                  </a:lnTo>
                  <a:lnTo>
                    <a:pt x="59" y="66"/>
                  </a:lnTo>
                  <a:lnTo>
                    <a:pt x="50" y="64"/>
                  </a:lnTo>
                  <a:lnTo>
                    <a:pt x="39" y="62"/>
                  </a:lnTo>
                  <a:lnTo>
                    <a:pt x="28" y="55"/>
                  </a:lnTo>
                  <a:lnTo>
                    <a:pt x="17" y="47"/>
                  </a:lnTo>
                  <a:lnTo>
                    <a:pt x="9" y="35"/>
                  </a:lnTo>
                  <a:lnTo>
                    <a:pt x="2" y="20"/>
                  </a:lnTo>
                  <a:lnTo>
                    <a:pt x="0" y="0"/>
                  </a:lnTo>
                  <a:lnTo>
                    <a:pt x="2" y="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8" y="2"/>
                  </a:lnTo>
                  <a:lnTo>
                    <a:pt x="40" y="6"/>
                  </a:lnTo>
                  <a:lnTo>
                    <a:pt x="51" y="14"/>
                  </a:lnTo>
                  <a:lnTo>
                    <a:pt x="62" y="25"/>
                  </a:lnTo>
                  <a:lnTo>
                    <a:pt x="69" y="41"/>
                  </a:lnTo>
                  <a:lnTo>
                    <a:pt x="73" y="62"/>
                  </a:lnTo>
                  <a:lnTo>
                    <a:pt x="73" y="60"/>
                  </a:lnTo>
                  <a:lnTo>
                    <a:pt x="73" y="55"/>
                  </a:lnTo>
                  <a:lnTo>
                    <a:pt x="74" y="45"/>
                  </a:lnTo>
                  <a:lnTo>
                    <a:pt x="77" y="36"/>
                  </a:lnTo>
                  <a:lnTo>
                    <a:pt x="82" y="25"/>
                  </a:lnTo>
                  <a:lnTo>
                    <a:pt x="91" y="16"/>
                  </a:lnTo>
                  <a:lnTo>
                    <a:pt x="105" y="8"/>
                  </a:lnTo>
                  <a:lnTo>
                    <a:pt x="121" y="2"/>
                  </a:lnTo>
                  <a:lnTo>
                    <a:pt x="144" y="0"/>
                  </a:lnTo>
                  <a:lnTo>
                    <a:pt x="144" y="2"/>
                  </a:lnTo>
                  <a:lnTo>
                    <a:pt x="144" y="8"/>
                  </a:lnTo>
                  <a:lnTo>
                    <a:pt x="141" y="17"/>
                  </a:lnTo>
                  <a:lnTo>
                    <a:pt x="139" y="28"/>
                  </a:lnTo>
                  <a:lnTo>
                    <a:pt x="133" y="39"/>
                  </a:lnTo>
                  <a:lnTo>
                    <a:pt x="125" y="49"/>
                  </a:lnTo>
                  <a:lnTo>
                    <a:pt x="113" y="59"/>
                  </a:lnTo>
                  <a:lnTo>
                    <a:pt x="97" y="64"/>
                  </a:lnTo>
                  <a:lnTo>
                    <a:pt x="77" y="67"/>
                  </a:lnTo>
                  <a:lnTo>
                    <a:pt x="77" y="211"/>
                  </a:lnTo>
                  <a:lnTo>
                    <a:pt x="67" y="211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gray">
            <a:xfrm>
              <a:off x="2631" y="457"/>
              <a:ext cx="89" cy="132"/>
            </a:xfrm>
            <a:custGeom>
              <a:avLst/>
              <a:gdLst/>
              <a:ahLst/>
              <a:cxnLst>
                <a:cxn ang="0">
                  <a:pos x="42" y="43"/>
                </a:cxn>
                <a:cxn ang="0">
                  <a:pos x="39" y="42"/>
                </a:cxn>
                <a:cxn ang="0">
                  <a:pos x="33" y="42"/>
                </a:cxn>
                <a:cxn ang="0">
                  <a:pos x="25" y="39"/>
                </a:cxn>
                <a:cxn ang="0">
                  <a:pos x="16" y="35"/>
                </a:cxn>
                <a:cxn ang="0">
                  <a:pos x="8" y="27"/>
                </a:cxn>
                <a:cxn ang="0">
                  <a:pos x="2" y="16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29" y="8"/>
                </a:cxn>
                <a:cxn ang="0">
                  <a:pos x="37" y="15"/>
                </a:cxn>
                <a:cxn ang="0">
                  <a:pos x="42" y="26"/>
                </a:cxn>
                <a:cxn ang="0">
                  <a:pos x="45" y="39"/>
                </a:cxn>
                <a:cxn ang="0">
                  <a:pos x="45" y="38"/>
                </a:cxn>
                <a:cxn ang="0">
                  <a:pos x="45" y="34"/>
                </a:cxn>
                <a:cxn ang="0">
                  <a:pos x="46" y="27"/>
                </a:cxn>
                <a:cxn ang="0">
                  <a:pos x="49" y="20"/>
                </a:cxn>
                <a:cxn ang="0">
                  <a:pos x="54" y="14"/>
                </a:cxn>
                <a:cxn ang="0">
                  <a:pos x="62" y="7"/>
                </a:cxn>
                <a:cxn ang="0">
                  <a:pos x="73" y="3"/>
                </a:cxn>
                <a:cxn ang="0">
                  <a:pos x="89" y="0"/>
                </a:cxn>
                <a:cxn ang="0">
                  <a:pos x="89" y="3"/>
                </a:cxn>
                <a:cxn ang="0">
                  <a:pos x="88" y="10"/>
                </a:cxn>
                <a:cxn ang="0">
                  <a:pos x="87" y="18"/>
                </a:cxn>
                <a:cxn ang="0">
                  <a:pos x="81" y="26"/>
                </a:cxn>
                <a:cxn ang="0">
                  <a:pos x="74" y="34"/>
                </a:cxn>
                <a:cxn ang="0">
                  <a:pos x="64" y="41"/>
                </a:cxn>
                <a:cxn ang="0">
                  <a:pos x="47" y="43"/>
                </a:cxn>
                <a:cxn ang="0">
                  <a:pos x="47" y="132"/>
                </a:cxn>
                <a:cxn ang="0">
                  <a:pos x="42" y="132"/>
                </a:cxn>
                <a:cxn ang="0">
                  <a:pos x="42" y="43"/>
                </a:cxn>
              </a:cxnLst>
              <a:rect l="0" t="0" r="r" b="b"/>
              <a:pathLst>
                <a:path w="89" h="132">
                  <a:moveTo>
                    <a:pt x="42" y="43"/>
                  </a:moveTo>
                  <a:lnTo>
                    <a:pt x="39" y="42"/>
                  </a:lnTo>
                  <a:lnTo>
                    <a:pt x="33" y="42"/>
                  </a:lnTo>
                  <a:lnTo>
                    <a:pt x="25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29" y="8"/>
                  </a:lnTo>
                  <a:lnTo>
                    <a:pt x="37" y="15"/>
                  </a:lnTo>
                  <a:lnTo>
                    <a:pt x="42" y="26"/>
                  </a:lnTo>
                  <a:lnTo>
                    <a:pt x="45" y="39"/>
                  </a:lnTo>
                  <a:lnTo>
                    <a:pt x="45" y="38"/>
                  </a:lnTo>
                  <a:lnTo>
                    <a:pt x="45" y="34"/>
                  </a:lnTo>
                  <a:lnTo>
                    <a:pt x="46" y="27"/>
                  </a:lnTo>
                  <a:lnTo>
                    <a:pt x="49" y="20"/>
                  </a:lnTo>
                  <a:lnTo>
                    <a:pt x="54" y="14"/>
                  </a:lnTo>
                  <a:lnTo>
                    <a:pt x="62" y="7"/>
                  </a:lnTo>
                  <a:lnTo>
                    <a:pt x="73" y="3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88" y="10"/>
                  </a:lnTo>
                  <a:lnTo>
                    <a:pt x="87" y="18"/>
                  </a:lnTo>
                  <a:lnTo>
                    <a:pt x="81" y="26"/>
                  </a:lnTo>
                  <a:lnTo>
                    <a:pt x="74" y="34"/>
                  </a:lnTo>
                  <a:lnTo>
                    <a:pt x="64" y="41"/>
                  </a:lnTo>
                  <a:lnTo>
                    <a:pt x="47" y="43"/>
                  </a:lnTo>
                  <a:lnTo>
                    <a:pt x="47" y="132"/>
                  </a:lnTo>
                  <a:lnTo>
                    <a:pt x="42" y="132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gray">
            <a:xfrm>
              <a:off x="2430" y="403"/>
              <a:ext cx="88" cy="186"/>
            </a:xfrm>
            <a:custGeom>
              <a:avLst/>
              <a:gdLst/>
              <a:ahLst/>
              <a:cxnLst>
                <a:cxn ang="0">
                  <a:pos x="43" y="43"/>
                </a:cxn>
                <a:cxn ang="0">
                  <a:pos x="41" y="43"/>
                </a:cxn>
                <a:cxn ang="0">
                  <a:pos x="35" y="43"/>
                </a:cxn>
                <a:cxn ang="0">
                  <a:pos x="27" y="41"/>
                </a:cxn>
                <a:cxn ang="0">
                  <a:pos x="18" y="35"/>
                </a:cxn>
                <a:cxn ang="0">
                  <a:pos x="8" y="28"/>
                </a:cxn>
                <a:cxn ang="0">
                  <a:pos x="3" y="1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7" y="1"/>
                </a:cxn>
                <a:cxn ang="0">
                  <a:pos x="26" y="6"/>
                </a:cxn>
                <a:cxn ang="0">
                  <a:pos x="35" y="12"/>
                </a:cxn>
                <a:cxn ang="0">
                  <a:pos x="42" y="24"/>
                </a:cxn>
                <a:cxn ang="0">
                  <a:pos x="48" y="41"/>
                </a:cxn>
                <a:cxn ang="0">
                  <a:pos x="48" y="90"/>
                </a:cxn>
                <a:cxn ang="0">
                  <a:pos x="48" y="88"/>
                </a:cxn>
                <a:cxn ang="0">
                  <a:pos x="48" y="82"/>
                </a:cxn>
                <a:cxn ang="0">
                  <a:pos x="50" y="74"/>
                </a:cxn>
                <a:cxn ang="0">
                  <a:pos x="54" y="66"/>
                </a:cxn>
                <a:cxn ang="0">
                  <a:pos x="61" y="58"/>
                </a:cxn>
                <a:cxn ang="0">
                  <a:pos x="72" y="53"/>
                </a:cxn>
                <a:cxn ang="0">
                  <a:pos x="87" y="50"/>
                </a:cxn>
                <a:cxn ang="0">
                  <a:pos x="88" y="51"/>
                </a:cxn>
                <a:cxn ang="0">
                  <a:pos x="88" y="57"/>
                </a:cxn>
                <a:cxn ang="0">
                  <a:pos x="87" y="64"/>
                </a:cxn>
                <a:cxn ang="0">
                  <a:pos x="84" y="72"/>
                </a:cxn>
                <a:cxn ang="0">
                  <a:pos x="80" y="80"/>
                </a:cxn>
                <a:cxn ang="0">
                  <a:pos x="73" y="86"/>
                </a:cxn>
                <a:cxn ang="0">
                  <a:pos x="62" y="92"/>
                </a:cxn>
                <a:cxn ang="0">
                  <a:pos x="48" y="93"/>
                </a:cxn>
                <a:cxn ang="0">
                  <a:pos x="48" y="186"/>
                </a:cxn>
                <a:cxn ang="0">
                  <a:pos x="43" y="186"/>
                </a:cxn>
                <a:cxn ang="0">
                  <a:pos x="43" y="143"/>
                </a:cxn>
                <a:cxn ang="0">
                  <a:pos x="42" y="143"/>
                </a:cxn>
                <a:cxn ang="0">
                  <a:pos x="37" y="142"/>
                </a:cxn>
                <a:cxn ang="0">
                  <a:pos x="29" y="140"/>
                </a:cxn>
                <a:cxn ang="0">
                  <a:pos x="22" y="136"/>
                </a:cxn>
                <a:cxn ang="0">
                  <a:pos x="14" y="130"/>
                </a:cxn>
                <a:cxn ang="0">
                  <a:pos x="8" y="120"/>
                </a:cxn>
                <a:cxn ang="0">
                  <a:pos x="7" y="105"/>
                </a:cxn>
                <a:cxn ang="0">
                  <a:pos x="8" y="105"/>
                </a:cxn>
                <a:cxn ang="0">
                  <a:pos x="12" y="107"/>
                </a:cxn>
                <a:cxn ang="0">
                  <a:pos x="19" y="108"/>
                </a:cxn>
                <a:cxn ang="0">
                  <a:pos x="26" y="111"/>
                </a:cxn>
                <a:cxn ang="0">
                  <a:pos x="34" y="117"/>
                </a:cxn>
                <a:cxn ang="0">
                  <a:pos x="39" y="127"/>
                </a:cxn>
                <a:cxn ang="0">
                  <a:pos x="43" y="140"/>
                </a:cxn>
                <a:cxn ang="0">
                  <a:pos x="43" y="43"/>
                </a:cxn>
              </a:cxnLst>
              <a:rect l="0" t="0" r="r" b="b"/>
              <a:pathLst>
                <a:path w="88" h="186">
                  <a:moveTo>
                    <a:pt x="43" y="43"/>
                  </a:moveTo>
                  <a:lnTo>
                    <a:pt x="41" y="43"/>
                  </a:lnTo>
                  <a:lnTo>
                    <a:pt x="35" y="43"/>
                  </a:lnTo>
                  <a:lnTo>
                    <a:pt x="27" y="41"/>
                  </a:lnTo>
                  <a:lnTo>
                    <a:pt x="18" y="35"/>
                  </a:lnTo>
                  <a:lnTo>
                    <a:pt x="8" y="28"/>
                  </a:lnTo>
                  <a:lnTo>
                    <a:pt x="3" y="16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7" y="1"/>
                  </a:lnTo>
                  <a:lnTo>
                    <a:pt x="26" y="6"/>
                  </a:lnTo>
                  <a:lnTo>
                    <a:pt x="35" y="12"/>
                  </a:lnTo>
                  <a:lnTo>
                    <a:pt x="42" y="24"/>
                  </a:lnTo>
                  <a:lnTo>
                    <a:pt x="48" y="41"/>
                  </a:lnTo>
                  <a:lnTo>
                    <a:pt x="48" y="90"/>
                  </a:lnTo>
                  <a:lnTo>
                    <a:pt x="48" y="88"/>
                  </a:lnTo>
                  <a:lnTo>
                    <a:pt x="48" y="82"/>
                  </a:lnTo>
                  <a:lnTo>
                    <a:pt x="50" y="74"/>
                  </a:lnTo>
                  <a:lnTo>
                    <a:pt x="54" y="66"/>
                  </a:lnTo>
                  <a:lnTo>
                    <a:pt x="61" y="58"/>
                  </a:lnTo>
                  <a:lnTo>
                    <a:pt x="72" y="53"/>
                  </a:lnTo>
                  <a:lnTo>
                    <a:pt x="87" y="50"/>
                  </a:lnTo>
                  <a:lnTo>
                    <a:pt x="88" y="51"/>
                  </a:lnTo>
                  <a:lnTo>
                    <a:pt x="88" y="57"/>
                  </a:lnTo>
                  <a:lnTo>
                    <a:pt x="87" y="64"/>
                  </a:lnTo>
                  <a:lnTo>
                    <a:pt x="84" y="72"/>
                  </a:lnTo>
                  <a:lnTo>
                    <a:pt x="80" y="80"/>
                  </a:lnTo>
                  <a:lnTo>
                    <a:pt x="73" y="86"/>
                  </a:lnTo>
                  <a:lnTo>
                    <a:pt x="62" y="92"/>
                  </a:lnTo>
                  <a:lnTo>
                    <a:pt x="48" y="93"/>
                  </a:lnTo>
                  <a:lnTo>
                    <a:pt x="48" y="186"/>
                  </a:lnTo>
                  <a:lnTo>
                    <a:pt x="43" y="186"/>
                  </a:lnTo>
                  <a:lnTo>
                    <a:pt x="43" y="143"/>
                  </a:lnTo>
                  <a:lnTo>
                    <a:pt x="42" y="143"/>
                  </a:lnTo>
                  <a:lnTo>
                    <a:pt x="37" y="142"/>
                  </a:lnTo>
                  <a:lnTo>
                    <a:pt x="29" y="140"/>
                  </a:lnTo>
                  <a:lnTo>
                    <a:pt x="22" y="136"/>
                  </a:lnTo>
                  <a:lnTo>
                    <a:pt x="14" y="130"/>
                  </a:lnTo>
                  <a:lnTo>
                    <a:pt x="8" y="120"/>
                  </a:lnTo>
                  <a:lnTo>
                    <a:pt x="7" y="105"/>
                  </a:lnTo>
                  <a:lnTo>
                    <a:pt x="8" y="105"/>
                  </a:lnTo>
                  <a:lnTo>
                    <a:pt x="12" y="107"/>
                  </a:lnTo>
                  <a:lnTo>
                    <a:pt x="19" y="108"/>
                  </a:lnTo>
                  <a:lnTo>
                    <a:pt x="26" y="111"/>
                  </a:lnTo>
                  <a:lnTo>
                    <a:pt x="34" y="117"/>
                  </a:lnTo>
                  <a:lnTo>
                    <a:pt x="39" y="127"/>
                  </a:lnTo>
                  <a:lnTo>
                    <a:pt x="43" y="14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gray">
            <a:xfrm>
              <a:off x="1914" y="233"/>
              <a:ext cx="166" cy="356"/>
            </a:xfrm>
            <a:custGeom>
              <a:avLst/>
              <a:gdLst/>
              <a:ahLst/>
              <a:cxnLst>
                <a:cxn ang="0">
                  <a:pos x="85" y="84"/>
                </a:cxn>
                <a:cxn ang="0">
                  <a:pos x="101" y="81"/>
                </a:cxn>
                <a:cxn ang="0">
                  <a:pos x="124" y="73"/>
                </a:cxn>
                <a:cxn ang="0">
                  <a:pos x="148" y="56"/>
                </a:cxn>
                <a:cxn ang="0">
                  <a:pos x="163" y="23"/>
                </a:cxn>
                <a:cxn ang="0">
                  <a:pos x="163" y="0"/>
                </a:cxn>
                <a:cxn ang="0">
                  <a:pos x="148" y="0"/>
                </a:cxn>
                <a:cxn ang="0">
                  <a:pos x="125" y="6"/>
                </a:cxn>
                <a:cxn ang="0">
                  <a:pos x="101" y="22"/>
                </a:cxn>
                <a:cxn ang="0">
                  <a:pos x="82" y="54"/>
                </a:cxn>
                <a:cxn ang="0">
                  <a:pos x="77" y="173"/>
                </a:cxn>
                <a:cxn ang="0">
                  <a:pos x="77" y="165"/>
                </a:cxn>
                <a:cxn ang="0">
                  <a:pos x="71" y="146"/>
                </a:cxn>
                <a:cxn ang="0">
                  <a:pos x="60" y="123"/>
                </a:cxn>
                <a:cxn ang="0">
                  <a:pos x="38" y="104"/>
                </a:cxn>
                <a:cxn ang="0">
                  <a:pos x="0" y="96"/>
                </a:cxn>
                <a:cxn ang="0">
                  <a:pos x="0" y="103"/>
                </a:cxn>
                <a:cxn ang="0">
                  <a:pos x="0" y="120"/>
                </a:cxn>
                <a:cxn ang="0">
                  <a:pos x="8" y="143"/>
                </a:cxn>
                <a:cxn ang="0">
                  <a:pos x="24" y="163"/>
                </a:cxn>
                <a:cxn ang="0">
                  <a:pos x="55" y="177"/>
                </a:cxn>
                <a:cxn ang="0">
                  <a:pos x="77" y="356"/>
                </a:cxn>
                <a:cxn ang="0">
                  <a:pos x="82" y="274"/>
                </a:cxn>
                <a:cxn ang="0">
                  <a:pos x="91" y="273"/>
                </a:cxn>
                <a:cxn ang="0">
                  <a:pos x="112" y="267"/>
                </a:cxn>
                <a:cxn ang="0">
                  <a:pos x="135" y="252"/>
                </a:cxn>
                <a:cxn ang="0">
                  <a:pos x="151" y="224"/>
                </a:cxn>
                <a:cxn ang="0">
                  <a:pos x="152" y="203"/>
                </a:cxn>
                <a:cxn ang="0">
                  <a:pos x="137" y="204"/>
                </a:cxn>
                <a:cxn ang="0">
                  <a:pos x="117" y="211"/>
                </a:cxn>
                <a:cxn ang="0">
                  <a:pos x="97" y="231"/>
                </a:cxn>
                <a:cxn ang="0">
                  <a:pos x="82" y="267"/>
                </a:cxn>
              </a:cxnLst>
              <a:rect l="0" t="0" r="r" b="b"/>
              <a:pathLst>
                <a:path w="166" h="356">
                  <a:moveTo>
                    <a:pt x="82" y="84"/>
                  </a:moveTo>
                  <a:lnTo>
                    <a:pt x="85" y="84"/>
                  </a:lnTo>
                  <a:lnTo>
                    <a:pt x="91" y="84"/>
                  </a:lnTo>
                  <a:lnTo>
                    <a:pt x="101" y="81"/>
                  </a:lnTo>
                  <a:lnTo>
                    <a:pt x="112" y="78"/>
                  </a:lnTo>
                  <a:lnTo>
                    <a:pt x="124" y="73"/>
                  </a:lnTo>
                  <a:lnTo>
                    <a:pt x="136" y="66"/>
                  </a:lnTo>
                  <a:lnTo>
                    <a:pt x="148" y="56"/>
                  </a:lnTo>
                  <a:lnTo>
                    <a:pt x="156" y="42"/>
                  </a:lnTo>
                  <a:lnTo>
                    <a:pt x="163" y="23"/>
                  </a:lnTo>
                  <a:lnTo>
                    <a:pt x="166" y="2"/>
                  </a:lnTo>
                  <a:lnTo>
                    <a:pt x="163" y="0"/>
                  </a:lnTo>
                  <a:lnTo>
                    <a:pt x="158" y="0"/>
                  </a:lnTo>
                  <a:lnTo>
                    <a:pt x="148" y="0"/>
                  </a:lnTo>
                  <a:lnTo>
                    <a:pt x="137" y="3"/>
                  </a:lnTo>
                  <a:lnTo>
                    <a:pt x="125" y="6"/>
                  </a:lnTo>
                  <a:lnTo>
                    <a:pt x="113" y="12"/>
                  </a:lnTo>
                  <a:lnTo>
                    <a:pt x="101" y="22"/>
                  </a:lnTo>
                  <a:lnTo>
                    <a:pt x="90" y="35"/>
                  </a:lnTo>
                  <a:lnTo>
                    <a:pt x="82" y="54"/>
                  </a:lnTo>
                  <a:lnTo>
                    <a:pt x="77" y="78"/>
                  </a:lnTo>
                  <a:lnTo>
                    <a:pt x="77" y="173"/>
                  </a:lnTo>
                  <a:lnTo>
                    <a:pt x="77" y="170"/>
                  </a:lnTo>
                  <a:lnTo>
                    <a:pt x="77" y="165"/>
                  </a:lnTo>
                  <a:lnTo>
                    <a:pt x="74" y="157"/>
                  </a:lnTo>
                  <a:lnTo>
                    <a:pt x="71" y="146"/>
                  </a:lnTo>
                  <a:lnTo>
                    <a:pt x="67" y="134"/>
                  </a:lnTo>
                  <a:lnTo>
                    <a:pt x="60" y="123"/>
                  </a:lnTo>
                  <a:lnTo>
                    <a:pt x="50" y="112"/>
                  </a:lnTo>
                  <a:lnTo>
                    <a:pt x="38" y="104"/>
                  </a:lnTo>
                  <a:lnTo>
                    <a:pt x="20" y="97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0" y="103"/>
                  </a:lnTo>
                  <a:lnTo>
                    <a:pt x="0" y="111"/>
                  </a:lnTo>
                  <a:lnTo>
                    <a:pt x="0" y="120"/>
                  </a:lnTo>
                  <a:lnTo>
                    <a:pt x="2" y="131"/>
                  </a:lnTo>
                  <a:lnTo>
                    <a:pt x="8" y="143"/>
                  </a:lnTo>
                  <a:lnTo>
                    <a:pt x="15" y="154"/>
                  </a:lnTo>
                  <a:lnTo>
                    <a:pt x="24" y="163"/>
                  </a:lnTo>
                  <a:lnTo>
                    <a:pt x="38" y="171"/>
                  </a:lnTo>
                  <a:lnTo>
                    <a:pt x="55" y="177"/>
                  </a:lnTo>
                  <a:lnTo>
                    <a:pt x="77" y="178"/>
                  </a:lnTo>
                  <a:lnTo>
                    <a:pt x="77" y="356"/>
                  </a:lnTo>
                  <a:lnTo>
                    <a:pt x="82" y="356"/>
                  </a:lnTo>
                  <a:lnTo>
                    <a:pt x="82" y="274"/>
                  </a:lnTo>
                  <a:lnTo>
                    <a:pt x="85" y="273"/>
                  </a:lnTo>
                  <a:lnTo>
                    <a:pt x="91" y="273"/>
                  </a:lnTo>
                  <a:lnTo>
                    <a:pt x="101" y="271"/>
                  </a:lnTo>
                  <a:lnTo>
                    <a:pt x="112" y="267"/>
                  </a:lnTo>
                  <a:lnTo>
                    <a:pt x="124" y="262"/>
                  </a:lnTo>
                  <a:lnTo>
                    <a:pt x="135" y="252"/>
                  </a:lnTo>
                  <a:lnTo>
                    <a:pt x="144" y="240"/>
                  </a:lnTo>
                  <a:lnTo>
                    <a:pt x="151" y="224"/>
                  </a:lnTo>
                  <a:lnTo>
                    <a:pt x="154" y="203"/>
                  </a:lnTo>
                  <a:lnTo>
                    <a:pt x="152" y="203"/>
                  </a:lnTo>
                  <a:lnTo>
                    <a:pt x="145" y="203"/>
                  </a:lnTo>
                  <a:lnTo>
                    <a:pt x="137" y="204"/>
                  </a:lnTo>
                  <a:lnTo>
                    <a:pt x="128" y="207"/>
                  </a:lnTo>
                  <a:lnTo>
                    <a:pt x="117" y="211"/>
                  </a:lnTo>
                  <a:lnTo>
                    <a:pt x="106" y="219"/>
                  </a:lnTo>
                  <a:lnTo>
                    <a:pt x="97" y="231"/>
                  </a:lnTo>
                  <a:lnTo>
                    <a:pt x="89" y="247"/>
                  </a:lnTo>
                  <a:lnTo>
                    <a:pt x="82" y="267"/>
                  </a:lnTo>
                  <a:lnTo>
                    <a:pt x="82" y="84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gray">
            <a:xfrm>
              <a:off x="2514" y="379"/>
              <a:ext cx="92" cy="210"/>
            </a:xfrm>
            <a:custGeom>
              <a:avLst/>
              <a:gdLst/>
              <a:ahLst/>
              <a:cxnLst>
                <a:cxn ang="0">
                  <a:pos x="43" y="162"/>
                </a:cxn>
                <a:cxn ang="0">
                  <a:pos x="36" y="160"/>
                </a:cxn>
                <a:cxn ang="0">
                  <a:pos x="23" y="155"/>
                </a:cxn>
                <a:cxn ang="0">
                  <a:pos x="12" y="141"/>
                </a:cxn>
                <a:cxn ang="0">
                  <a:pos x="12" y="129"/>
                </a:cxn>
                <a:cxn ang="0">
                  <a:pos x="23" y="132"/>
                </a:cxn>
                <a:cxn ang="0">
                  <a:pos x="38" y="145"/>
                </a:cxn>
                <a:cxn ang="0">
                  <a:pos x="43" y="108"/>
                </a:cxn>
                <a:cxn ang="0">
                  <a:pos x="35" y="106"/>
                </a:cxn>
                <a:cxn ang="0">
                  <a:pos x="20" y="101"/>
                </a:cxn>
                <a:cxn ang="0">
                  <a:pos x="7" y="83"/>
                </a:cxn>
                <a:cxn ang="0">
                  <a:pos x="7" y="70"/>
                </a:cxn>
                <a:cxn ang="0">
                  <a:pos x="17" y="71"/>
                </a:cxn>
                <a:cxn ang="0">
                  <a:pos x="31" y="81"/>
                </a:cxn>
                <a:cxn ang="0">
                  <a:pos x="43" y="105"/>
                </a:cxn>
                <a:cxn ang="0">
                  <a:pos x="40" y="43"/>
                </a:cxn>
                <a:cxn ang="0">
                  <a:pos x="26" y="39"/>
                </a:cxn>
                <a:cxn ang="0">
                  <a:pos x="8" y="27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23" y="5"/>
                </a:cxn>
                <a:cxn ang="0">
                  <a:pos x="39" y="23"/>
                </a:cxn>
                <a:cxn ang="0">
                  <a:pos x="46" y="38"/>
                </a:cxn>
                <a:cxn ang="0">
                  <a:pos x="51" y="24"/>
                </a:cxn>
                <a:cxn ang="0">
                  <a:pos x="66" y="8"/>
                </a:cxn>
                <a:cxn ang="0">
                  <a:pos x="92" y="0"/>
                </a:cxn>
                <a:cxn ang="0">
                  <a:pos x="90" y="8"/>
                </a:cxn>
                <a:cxn ang="0">
                  <a:pos x="82" y="25"/>
                </a:cxn>
                <a:cxn ang="0">
                  <a:pos x="63" y="40"/>
                </a:cxn>
                <a:cxn ang="0">
                  <a:pos x="49" y="124"/>
                </a:cxn>
                <a:cxn ang="0">
                  <a:pos x="50" y="116"/>
                </a:cxn>
                <a:cxn ang="0">
                  <a:pos x="59" y="100"/>
                </a:cxn>
                <a:cxn ang="0">
                  <a:pos x="81" y="92"/>
                </a:cxn>
                <a:cxn ang="0">
                  <a:pos x="80" y="98"/>
                </a:cxn>
                <a:cxn ang="0">
                  <a:pos x="73" y="114"/>
                </a:cxn>
                <a:cxn ang="0">
                  <a:pos x="59" y="127"/>
                </a:cxn>
                <a:cxn ang="0">
                  <a:pos x="49" y="210"/>
                </a:cxn>
              </a:cxnLst>
              <a:rect l="0" t="0" r="r" b="b"/>
              <a:pathLst>
                <a:path w="92" h="210">
                  <a:moveTo>
                    <a:pt x="43" y="210"/>
                  </a:moveTo>
                  <a:lnTo>
                    <a:pt x="43" y="162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0" y="159"/>
                  </a:lnTo>
                  <a:lnTo>
                    <a:pt x="23" y="155"/>
                  </a:lnTo>
                  <a:lnTo>
                    <a:pt x="16" y="150"/>
                  </a:lnTo>
                  <a:lnTo>
                    <a:pt x="12" y="141"/>
                  </a:lnTo>
                  <a:lnTo>
                    <a:pt x="11" y="129"/>
                  </a:lnTo>
                  <a:lnTo>
                    <a:pt x="12" y="129"/>
                  </a:lnTo>
                  <a:lnTo>
                    <a:pt x="16" y="129"/>
                  </a:lnTo>
                  <a:lnTo>
                    <a:pt x="23" y="132"/>
                  </a:lnTo>
                  <a:lnTo>
                    <a:pt x="31" y="137"/>
                  </a:lnTo>
                  <a:lnTo>
                    <a:pt x="38" y="145"/>
                  </a:lnTo>
                  <a:lnTo>
                    <a:pt x="43" y="159"/>
                  </a:lnTo>
                  <a:lnTo>
                    <a:pt x="43" y="108"/>
                  </a:lnTo>
                  <a:lnTo>
                    <a:pt x="40" y="108"/>
                  </a:lnTo>
                  <a:lnTo>
                    <a:pt x="35" y="106"/>
                  </a:lnTo>
                  <a:lnTo>
                    <a:pt x="28" y="105"/>
                  </a:lnTo>
                  <a:lnTo>
                    <a:pt x="20" y="101"/>
                  </a:lnTo>
                  <a:lnTo>
                    <a:pt x="12" y="94"/>
                  </a:lnTo>
                  <a:lnTo>
                    <a:pt x="7" y="83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11" y="70"/>
                  </a:lnTo>
                  <a:lnTo>
                    <a:pt x="17" y="71"/>
                  </a:lnTo>
                  <a:lnTo>
                    <a:pt x="24" y="74"/>
                  </a:lnTo>
                  <a:lnTo>
                    <a:pt x="31" y="81"/>
                  </a:lnTo>
                  <a:lnTo>
                    <a:pt x="38" y="90"/>
                  </a:lnTo>
                  <a:lnTo>
                    <a:pt x="43" y="105"/>
                  </a:lnTo>
                  <a:lnTo>
                    <a:pt x="43" y="43"/>
                  </a:lnTo>
                  <a:lnTo>
                    <a:pt x="40" y="43"/>
                  </a:lnTo>
                  <a:lnTo>
                    <a:pt x="34" y="42"/>
                  </a:lnTo>
                  <a:lnTo>
                    <a:pt x="26" y="39"/>
                  </a:lnTo>
                  <a:lnTo>
                    <a:pt x="16" y="35"/>
                  </a:lnTo>
                  <a:lnTo>
                    <a:pt x="8" y="27"/>
                  </a:lnTo>
                  <a:lnTo>
                    <a:pt x="1" y="16"/>
                  </a:ln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13" y="1"/>
                  </a:lnTo>
                  <a:lnTo>
                    <a:pt x="23" y="5"/>
                  </a:lnTo>
                  <a:lnTo>
                    <a:pt x="31" y="12"/>
                  </a:lnTo>
                  <a:lnTo>
                    <a:pt x="39" y="23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9" y="32"/>
                  </a:lnTo>
                  <a:lnTo>
                    <a:pt x="51" y="24"/>
                  </a:lnTo>
                  <a:lnTo>
                    <a:pt x="58" y="15"/>
                  </a:lnTo>
                  <a:lnTo>
                    <a:pt x="66" y="8"/>
                  </a:lnTo>
                  <a:lnTo>
                    <a:pt x="77" y="1"/>
                  </a:lnTo>
                  <a:lnTo>
                    <a:pt x="92" y="0"/>
                  </a:lnTo>
                  <a:lnTo>
                    <a:pt x="92" y="1"/>
                  </a:lnTo>
                  <a:lnTo>
                    <a:pt x="90" y="8"/>
                  </a:lnTo>
                  <a:lnTo>
                    <a:pt x="88" y="16"/>
                  </a:lnTo>
                  <a:lnTo>
                    <a:pt x="82" y="25"/>
                  </a:lnTo>
                  <a:lnTo>
                    <a:pt x="74" y="34"/>
                  </a:lnTo>
                  <a:lnTo>
                    <a:pt x="63" y="40"/>
                  </a:lnTo>
                  <a:lnTo>
                    <a:pt x="49" y="43"/>
                  </a:lnTo>
                  <a:lnTo>
                    <a:pt x="49" y="124"/>
                  </a:lnTo>
                  <a:lnTo>
                    <a:pt x="49" y="121"/>
                  </a:lnTo>
                  <a:lnTo>
                    <a:pt x="50" y="116"/>
                  </a:lnTo>
                  <a:lnTo>
                    <a:pt x="53" y="108"/>
                  </a:lnTo>
                  <a:lnTo>
                    <a:pt x="59" y="100"/>
                  </a:lnTo>
                  <a:lnTo>
                    <a:pt x="67" y="94"/>
                  </a:lnTo>
                  <a:lnTo>
                    <a:pt x="81" y="92"/>
                  </a:lnTo>
                  <a:lnTo>
                    <a:pt x="81" y="93"/>
                  </a:lnTo>
                  <a:lnTo>
                    <a:pt x="80" y="98"/>
                  </a:lnTo>
                  <a:lnTo>
                    <a:pt x="77" y="106"/>
                  </a:lnTo>
                  <a:lnTo>
                    <a:pt x="73" y="114"/>
                  </a:lnTo>
                  <a:lnTo>
                    <a:pt x="67" y="121"/>
                  </a:lnTo>
                  <a:lnTo>
                    <a:pt x="59" y="127"/>
                  </a:lnTo>
                  <a:lnTo>
                    <a:pt x="49" y="129"/>
                  </a:lnTo>
                  <a:lnTo>
                    <a:pt x="49" y="210"/>
                  </a:lnTo>
                  <a:lnTo>
                    <a:pt x="43" y="210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gray">
            <a:xfrm>
              <a:off x="1566" y="297"/>
              <a:ext cx="128" cy="292"/>
            </a:xfrm>
            <a:custGeom>
              <a:avLst/>
              <a:gdLst/>
              <a:ahLst/>
              <a:cxnLst>
                <a:cxn ang="0">
                  <a:pos x="61" y="225"/>
                </a:cxn>
                <a:cxn ang="0">
                  <a:pos x="54" y="225"/>
                </a:cxn>
                <a:cxn ang="0">
                  <a:pos x="38" y="219"/>
                </a:cxn>
                <a:cxn ang="0">
                  <a:pos x="23" y="206"/>
                </a:cxn>
                <a:cxn ang="0">
                  <a:pos x="15" y="180"/>
                </a:cxn>
                <a:cxn ang="0">
                  <a:pos x="23" y="180"/>
                </a:cxn>
                <a:cxn ang="0">
                  <a:pos x="38" y="186"/>
                </a:cxn>
                <a:cxn ang="0">
                  <a:pos x="54" y="205"/>
                </a:cxn>
                <a:cxn ang="0">
                  <a:pos x="61" y="151"/>
                </a:cxn>
                <a:cxn ang="0">
                  <a:pos x="52" y="149"/>
                </a:cxn>
                <a:cxn ang="0">
                  <a:pos x="34" y="144"/>
                </a:cxn>
                <a:cxn ang="0">
                  <a:pos x="16" y="128"/>
                </a:cxn>
                <a:cxn ang="0">
                  <a:pos x="8" y="98"/>
                </a:cxn>
                <a:cxn ang="0">
                  <a:pos x="15" y="97"/>
                </a:cxn>
                <a:cxn ang="0">
                  <a:pos x="29" y="101"/>
                </a:cxn>
                <a:cxn ang="0">
                  <a:pos x="47" y="116"/>
                </a:cxn>
                <a:cxn ang="0">
                  <a:pos x="61" y="147"/>
                </a:cxn>
                <a:cxn ang="0">
                  <a:pos x="58" y="60"/>
                </a:cxn>
                <a:cxn ang="0">
                  <a:pos x="44" y="58"/>
                </a:cxn>
                <a:cxn ang="0">
                  <a:pos x="25" y="50"/>
                </a:cxn>
                <a:cxn ang="0">
                  <a:pos x="8" y="32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7" y="5"/>
                </a:cxn>
                <a:cxn ang="0">
                  <a:pos x="48" y="21"/>
                </a:cxn>
                <a:cxn ang="0">
                  <a:pos x="65" y="56"/>
                </a:cxn>
                <a:cxn ang="0">
                  <a:pos x="66" y="48"/>
                </a:cxn>
                <a:cxn ang="0">
                  <a:pos x="77" y="28"/>
                </a:cxn>
                <a:cxn ang="0">
                  <a:pos x="96" y="9"/>
                </a:cxn>
                <a:cxn ang="0">
                  <a:pos x="128" y="0"/>
                </a:cxn>
                <a:cxn ang="0">
                  <a:pos x="127" y="9"/>
                </a:cxn>
                <a:cxn ang="0">
                  <a:pos x="119" y="31"/>
                </a:cxn>
                <a:cxn ang="0">
                  <a:pos x="101" y="51"/>
                </a:cxn>
                <a:cxn ang="0">
                  <a:pos x="67" y="60"/>
                </a:cxn>
                <a:cxn ang="0">
                  <a:pos x="69" y="170"/>
                </a:cxn>
                <a:cxn ang="0">
                  <a:pos x="73" y="155"/>
                </a:cxn>
                <a:cxn ang="0">
                  <a:pos x="86" y="136"/>
                </a:cxn>
                <a:cxn ang="0">
                  <a:pos x="113" y="128"/>
                </a:cxn>
                <a:cxn ang="0">
                  <a:pos x="112" y="136"/>
                </a:cxn>
                <a:cxn ang="0">
                  <a:pos x="105" y="153"/>
                </a:cxn>
                <a:cxn ang="0">
                  <a:pos x="92" y="172"/>
                </a:cxn>
                <a:cxn ang="0">
                  <a:pos x="67" y="180"/>
                </a:cxn>
                <a:cxn ang="0">
                  <a:pos x="61" y="292"/>
                </a:cxn>
              </a:cxnLst>
              <a:rect l="0" t="0" r="r" b="b"/>
              <a:pathLst>
                <a:path w="128" h="292">
                  <a:moveTo>
                    <a:pt x="61" y="292"/>
                  </a:moveTo>
                  <a:lnTo>
                    <a:pt x="61" y="225"/>
                  </a:lnTo>
                  <a:lnTo>
                    <a:pt x="58" y="225"/>
                  </a:lnTo>
                  <a:lnTo>
                    <a:pt x="54" y="225"/>
                  </a:lnTo>
                  <a:lnTo>
                    <a:pt x="46" y="222"/>
                  </a:lnTo>
                  <a:lnTo>
                    <a:pt x="38" y="219"/>
                  </a:lnTo>
                  <a:lnTo>
                    <a:pt x="29" y="214"/>
                  </a:lnTo>
                  <a:lnTo>
                    <a:pt x="23" y="206"/>
                  </a:lnTo>
                  <a:lnTo>
                    <a:pt x="17" y="195"/>
                  </a:lnTo>
                  <a:lnTo>
                    <a:pt x="15" y="180"/>
                  </a:lnTo>
                  <a:lnTo>
                    <a:pt x="17" y="180"/>
                  </a:lnTo>
                  <a:lnTo>
                    <a:pt x="23" y="180"/>
                  </a:lnTo>
                  <a:lnTo>
                    <a:pt x="29" y="182"/>
                  </a:lnTo>
                  <a:lnTo>
                    <a:pt x="38" y="186"/>
                  </a:lnTo>
                  <a:lnTo>
                    <a:pt x="47" y="194"/>
                  </a:lnTo>
                  <a:lnTo>
                    <a:pt x="54" y="205"/>
                  </a:lnTo>
                  <a:lnTo>
                    <a:pt x="61" y="221"/>
                  </a:lnTo>
                  <a:lnTo>
                    <a:pt x="61" y="151"/>
                  </a:lnTo>
                  <a:lnTo>
                    <a:pt x="58" y="149"/>
                  </a:lnTo>
                  <a:lnTo>
                    <a:pt x="52" y="149"/>
                  </a:lnTo>
                  <a:lnTo>
                    <a:pt x="44" y="147"/>
                  </a:lnTo>
                  <a:lnTo>
                    <a:pt x="34" y="144"/>
                  </a:lnTo>
                  <a:lnTo>
                    <a:pt x="24" y="137"/>
                  </a:lnTo>
                  <a:lnTo>
                    <a:pt x="16" y="128"/>
                  </a:lnTo>
                  <a:lnTo>
                    <a:pt x="11" y="114"/>
                  </a:lnTo>
                  <a:lnTo>
                    <a:pt x="8" y="98"/>
                  </a:lnTo>
                  <a:lnTo>
                    <a:pt x="9" y="97"/>
                  </a:lnTo>
                  <a:lnTo>
                    <a:pt x="15" y="97"/>
                  </a:lnTo>
                  <a:lnTo>
                    <a:pt x="21" y="98"/>
                  </a:lnTo>
                  <a:lnTo>
                    <a:pt x="29" y="101"/>
                  </a:lnTo>
                  <a:lnTo>
                    <a:pt x="39" y="106"/>
                  </a:lnTo>
                  <a:lnTo>
                    <a:pt x="47" y="116"/>
                  </a:lnTo>
                  <a:lnTo>
                    <a:pt x="55" y="128"/>
                  </a:lnTo>
                  <a:lnTo>
                    <a:pt x="61" y="147"/>
                  </a:lnTo>
                  <a:lnTo>
                    <a:pt x="61" y="60"/>
                  </a:lnTo>
                  <a:lnTo>
                    <a:pt x="58" y="60"/>
                  </a:lnTo>
                  <a:lnTo>
                    <a:pt x="52" y="59"/>
                  </a:lnTo>
                  <a:lnTo>
                    <a:pt x="44" y="58"/>
                  </a:lnTo>
                  <a:lnTo>
                    <a:pt x="35" y="55"/>
                  </a:lnTo>
                  <a:lnTo>
                    <a:pt x="25" y="50"/>
                  </a:lnTo>
                  <a:lnTo>
                    <a:pt x="16" y="43"/>
                  </a:lnTo>
                  <a:lnTo>
                    <a:pt x="8" y="32"/>
                  </a:lnTo>
                  <a:lnTo>
                    <a:pt x="3" y="19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16" y="1"/>
                  </a:lnTo>
                  <a:lnTo>
                    <a:pt x="27" y="5"/>
                  </a:lnTo>
                  <a:lnTo>
                    <a:pt x="38" y="10"/>
                  </a:lnTo>
                  <a:lnTo>
                    <a:pt x="48" y="21"/>
                  </a:lnTo>
                  <a:lnTo>
                    <a:pt x="56" y="36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6" y="48"/>
                  </a:lnTo>
                  <a:lnTo>
                    <a:pt x="70" y="39"/>
                  </a:lnTo>
                  <a:lnTo>
                    <a:pt x="77" y="28"/>
                  </a:lnTo>
                  <a:lnTo>
                    <a:pt x="85" y="19"/>
                  </a:lnTo>
                  <a:lnTo>
                    <a:pt x="96" y="9"/>
                  </a:lnTo>
                  <a:lnTo>
                    <a:pt x="110" y="2"/>
                  </a:lnTo>
                  <a:lnTo>
                    <a:pt x="128" y="0"/>
                  </a:lnTo>
                  <a:lnTo>
                    <a:pt x="128" y="2"/>
                  </a:lnTo>
                  <a:lnTo>
                    <a:pt x="127" y="9"/>
                  </a:lnTo>
                  <a:lnTo>
                    <a:pt x="124" y="19"/>
                  </a:lnTo>
                  <a:lnTo>
                    <a:pt x="119" y="31"/>
                  </a:lnTo>
                  <a:lnTo>
                    <a:pt x="112" y="41"/>
                  </a:lnTo>
                  <a:lnTo>
                    <a:pt x="101" y="51"/>
                  </a:lnTo>
                  <a:lnTo>
                    <a:pt x="86" y="58"/>
                  </a:lnTo>
                  <a:lnTo>
                    <a:pt x="67" y="60"/>
                  </a:lnTo>
                  <a:lnTo>
                    <a:pt x="67" y="172"/>
                  </a:lnTo>
                  <a:lnTo>
                    <a:pt x="69" y="170"/>
                  </a:lnTo>
                  <a:lnTo>
                    <a:pt x="70" y="164"/>
                  </a:lnTo>
                  <a:lnTo>
                    <a:pt x="73" y="155"/>
                  </a:lnTo>
                  <a:lnTo>
                    <a:pt x="78" y="145"/>
                  </a:lnTo>
                  <a:lnTo>
                    <a:pt x="86" y="136"/>
                  </a:lnTo>
                  <a:lnTo>
                    <a:pt x="97" y="130"/>
                  </a:lnTo>
                  <a:lnTo>
                    <a:pt x="113" y="128"/>
                  </a:lnTo>
                  <a:lnTo>
                    <a:pt x="113" y="130"/>
                  </a:lnTo>
                  <a:lnTo>
                    <a:pt x="112" y="136"/>
                  </a:lnTo>
                  <a:lnTo>
                    <a:pt x="109" y="144"/>
                  </a:lnTo>
                  <a:lnTo>
                    <a:pt x="105" y="153"/>
                  </a:lnTo>
                  <a:lnTo>
                    <a:pt x="100" y="163"/>
                  </a:lnTo>
                  <a:lnTo>
                    <a:pt x="92" y="172"/>
                  </a:lnTo>
                  <a:lnTo>
                    <a:pt x="82" y="178"/>
                  </a:lnTo>
                  <a:lnTo>
                    <a:pt x="67" y="180"/>
                  </a:lnTo>
                  <a:lnTo>
                    <a:pt x="67" y="292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gray">
            <a:xfrm>
              <a:off x="2596" y="332"/>
              <a:ext cx="68" cy="257"/>
            </a:xfrm>
            <a:custGeom>
              <a:avLst/>
              <a:gdLst/>
              <a:ahLst/>
              <a:cxnLst>
                <a:cxn ang="0">
                  <a:pos x="31" y="164"/>
                </a:cxn>
                <a:cxn ang="0">
                  <a:pos x="23" y="163"/>
                </a:cxn>
                <a:cxn ang="0">
                  <a:pos x="8" y="155"/>
                </a:cxn>
                <a:cxn ang="0">
                  <a:pos x="0" y="132"/>
                </a:cxn>
                <a:cxn ang="0">
                  <a:pos x="7" y="132"/>
                </a:cxn>
                <a:cxn ang="0">
                  <a:pos x="22" y="139"/>
                </a:cxn>
                <a:cxn ang="0">
                  <a:pos x="31" y="160"/>
                </a:cxn>
                <a:cxn ang="0">
                  <a:pos x="29" y="101"/>
                </a:cxn>
                <a:cxn ang="0">
                  <a:pos x="16" y="97"/>
                </a:cxn>
                <a:cxn ang="0">
                  <a:pos x="3" y="83"/>
                </a:cxn>
                <a:cxn ang="0">
                  <a:pos x="3" y="70"/>
                </a:cxn>
                <a:cxn ang="0">
                  <a:pos x="15" y="74"/>
                </a:cxn>
                <a:cxn ang="0">
                  <a:pos x="27" y="86"/>
                </a:cxn>
                <a:cxn ang="0">
                  <a:pos x="31" y="31"/>
                </a:cxn>
                <a:cxn ang="0">
                  <a:pos x="33" y="23"/>
                </a:cxn>
                <a:cxn ang="0">
                  <a:pos x="41" y="8"/>
                </a:cxn>
                <a:cxn ang="0">
                  <a:pos x="62" y="0"/>
                </a:cxn>
                <a:cxn ang="0">
                  <a:pos x="61" y="8"/>
                </a:cxn>
                <a:cxn ang="0">
                  <a:pos x="53" y="23"/>
                </a:cxn>
                <a:cxn ang="0">
                  <a:pos x="35" y="31"/>
                </a:cxn>
                <a:cxn ang="0">
                  <a:pos x="35" y="75"/>
                </a:cxn>
                <a:cxn ang="0">
                  <a:pos x="39" y="62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66" y="59"/>
                </a:cxn>
                <a:cxn ang="0">
                  <a:pos x="58" y="72"/>
                </a:cxn>
                <a:cxn ang="0">
                  <a:pos x="35" y="82"/>
                </a:cxn>
                <a:cxn ang="0">
                  <a:pos x="35" y="143"/>
                </a:cxn>
                <a:cxn ang="0">
                  <a:pos x="38" y="132"/>
                </a:cxn>
                <a:cxn ang="0">
                  <a:pos x="49" y="122"/>
                </a:cxn>
                <a:cxn ang="0">
                  <a:pos x="60" y="122"/>
                </a:cxn>
                <a:cxn ang="0">
                  <a:pos x="58" y="133"/>
                </a:cxn>
                <a:cxn ang="0">
                  <a:pos x="47" y="144"/>
                </a:cxn>
                <a:cxn ang="0">
                  <a:pos x="35" y="257"/>
                </a:cxn>
              </a:cxnLst>
              <a:rect l="0" t="0" r="r" b="b"/>
              <a:pathLst>
                <a:path w="68" h="257">
                  <a:moveTo>
                    <a:pt x="31" y="257"/>
                  </a:moveTo>
                  <a:lnTo>
                    <a:pt x="31" y="164"/>
                  </a:lnTo>
                  <a:lnTo>
                    <a:pt x="29" y="163"/>
                  </a:lnTo>
                  <a:lnTo>
                    <a:pt x="23" y="163"/>
                  </a:lnTo>
                  <a:lnTo>
                    <a:pt x="16" y="160"/>
                  </a:lnTo>
                  <a:lnTo>
                    <a:pt x="8" y="155"/>
                  </a:lnTo>
                  <a:lnTo>
                    <a:pt x="3" y="145"/>
                  </a:lnTo>
                  <a:lnTo>
                    <a:pt x="0" y="132"/>
                  </a:lnTo>
                  <a:lnTo>
                    <a:pt x="3" y="132"/>
                  </a:lnTo>
                  <a:lnTo>
                    <a:pt x="7" y="132"/>
                  </a:lnTo>
                  <a:lnTo>
                    <a:pt x="15" y="135"/>
                  </a:lnTo>
                  <a:lnTo>
                    <a:pt x="22" y="139"/>
                  </a:lnTo>
                  <a:lnTo>
                    <a:pt x="27" y="147"/>
                  </a:lnTo>
                  <a:lnTo>
                    <a:pt x="31" y="160"/>
                  </a:lnTo>
                  <a:lnTo>
                    <a:pt x="31" y="101"/>
                  </a:lnTo>
                  <a:lnTo>
                    <a:pt x="29" y="101"/>
                  </a:lnTo>
                  <a:lnTo>
                    <a:pt x="23" y="99"/>
                  </a:lnTo>
                  <a:lnTo>
                    <a:pt x="16" y="97"/>
                  </a:lnTo>
                  <a:lnTo>
                    <a:pt x="8" y="91"/>
                  </a:lnTo>
                  <a:lnTo>
                    <a:pt x="3" y="83"/>
                  </a:lnTo>
                  <a:lnTo>
                    <a:pt x="0" y="70"/>
                  </a:lnTo>
                  <a:lnTo>
                    <a:pt x="3" y="70"/>
                  </a:lnTo>
                  <a:lnTo>
                    <a:pt x="7" y="71"/>
                  </a:lnTo>
                  <a:lnTo>
                    <a:pt x="15" y="74"/>
                  </a:lnTo>
                  <a:lnTo>
                    <a:pt x="22" y="78"/>
                  </a:lnTo>
                  <a:lnTo>
                    <a:pt x="27" y="86"/>
                  </a:lnTo>
                  <a:lnTo>
                    <a:pt x="31" y="97"/>
                  </a:lnTo>
                  <a:lnTo>
                    <a:pt x="31" y="31"/>
                  </a:lnTo>
                  <a:lnTo>
                    <a:pt x="31" y="28"/>
                  </a:lnTo>
                  <a:lnTo>
                    <a:pt x="33" y="23"/>
                  </a:lnTo>
                  <a:lnTo>
                    <a:pt x="35" y="15"/>
                  </a:lnTo>
                  <a:lnTo>
                    <a:pt x="41" y="8"/>
                  </a:lnTo>
                  <a:lnTo>
                    <a:pt x="50" y="2"/>
                  </a:lnTo>
                  <a:lnTo>
                    <a:pt x="62" y="0"/>
                  </a:lnTo>
                  <a:lnTo>
                    <a:pt x="62" y="2"/>
                  </a:lnTo>
                  <a:lnTo>
                    <a:pt x="61" y="8"/>
                  </a:lnTo>
                  <a:lnTo>
                    <a:pt x="58" y="15"/>
                  </a:lnTo>
                  <a:lnTo>
                    <a:pt x="53" y="23"/>
                  </a:lnTo>
                  <a:lnTo>
                    <a:pt x="46" y="28"/>
                  </a:lnTo>
                  <a:lnTo>
                    <a:pt x="35" y="31"/>
                  </a:lnTo>
                  <a:lnTo>
                    <a:pt x="35" y="78"/>
                  </a:lnTo>
                  <a:lnTo>
                    <a:pt x="35" y="75"/>
                  </a:lnTo>
                  <a:lnTo>
                    <a:pt x="37" y="70"/>
                  </a:lnTo>
                  <a:lnTo>
                    <a:pt x="39" y="62"/>
                  </a:lnTo>
                  <a:lnTo>
                    <a:pt x="45" y="55"/>
                  </a:lnTo>
                  <a:lnTo>
                    <a:pt x="54" y="48"/>
                  </a:lnTo>
                  <a:lnTo>
                    <a:pt x="66" y="47"/>
                  </a:lnTo>
                  <a:lnTo>
                    <a:pt x="68" y="48"/>
                  </a:lnTo>
                  <a:lnTo>
                    <a:pt x="68" y="52"/>
                  </a:lnTo>
                  <a:lnTo>
                    <a:pt x="66" y="59"/>
                  </a:lnTo>
                  <a:lnTo>
                    <a:pt x="64" y="66"/>
                  </a:lnTo>
                  <a:lnTo>
                    <a:pt x="58" y="72"/>
                  </a:lnTo>
                  <a:lnTo>
                    <a:pt x="50" y="78"/>
                  </a:lnTo>
                  <a:lnTo>
                    <a:pt x="35" y="82"/>
                  </a:lnTo>
                  <a:lnTo>
                    <a:pt x="35" y="144"/>
                  </a:lnTo>
                  <a:lnTo>
                    <a:pt x="35" y="143"/>
                  </a:lnTo>
                  <a:lnTo>
                    <a:pt x="37" y="139"/>
                  </a:lnTo>
                  <a:lnTo>
                    <a:pt x="38" y="132"/>
                  </a:lnTo>
                  <a:lnTo>
                    <a:pt x="42" y="126"/>
                  </a:lnTo>
                  <a:lnTo>
                    <a:pt x="49" y="122"/>
                  </a:lnTo>
                  <a:lnTo>
                    <a:pt x="58" y="121"/>
                  </a:lnTo>
                  <a:lnTo>
                    <a:pt x="60" y="122"/>
                  </a:lnTo>
                  <a:lnTo>
                    <a:pt x="60" y="126"/>
                  </a:lnTo>
                  <a:lnTo>
                    <a:pt x="58" y="133"/>
                  </a:lnTo>
                  <a:lnTo>
                    <a:pt x="56" y="139"/>
                  </a:lnTo>
                  <a:lnTo>
                    <a:pt x="47" y="144"/>
                  </a:lnTo>
                  <a:lnTo>
                    <a:pt x="35" y="148"/>
                  </a:lnTo>
                  <a:lnTo>
                    <a:pt x="35" y="257"/>
                  </a:lnTo>
                  <a:lnTo>
                    <a:pt x="31" y="257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gray">
            <a:xfrm>
              <a:off x="1672" y="164"/>
              <a:ext cx="111" cy="425"/>
            </a:xfrm>
            <a:custGeom>
              <a:avLst/>
              <a:gdLst/>
              <a:ahLst/>
              <a:cxnLst>
                <a:cxn ang="0">
                  <a:pos x="52" y="272"/>
                </a:cxn>
                <a:cxn ang="0">
                  <a:pos x="44" y="270"/>
                </a:cxn>
                <a:cxn ang="0">
                  <a:pos x="26" y="265"/>
                </a:cxn>
                <a:cxn ang="0">
                  <a:pos x="8" y="249"/>
                </a:cxn>
                <a:cxn ang="0">
                  <a:pos x="0" y="219"/>
                </a:cxn>
                <a:cxn ang="0">
                  <a:pos x="8" y="219"/>
                </a:cxn>
                <a:cxn ang="0">
                  <a:pos x="25" y="223"/>
                </a:cxn>
                <a:cxn ang="0">
                  <a:pos x="41" y="235"/>
                </a:cxn>
                <a:cxn ang="0">
                  <a:pos x="52" y="265"/>
                </a:cxn>
                <a:cxn ang="0">
                  <a:pos x="50" y="168"/>
                </a:cxn>
                <a:cxn ang="0">
                  <a:pos x="35" y="165"/>
                </a:cxn>
                <a:cxn ang="0">
                  <a:pos x="17" y="156"/>
                </a:cxn>
                <a:cxn ang="0">
                  <a:pos x="3" y="134"/>
                </a:cxn>
                <a:cxn ang="0">
                  <a:pos x="3" y="116"/>
                </a:cxn>
                <a:cxn ang="0">
                  <a:pos x="19" y="120"/>
                </a:cxn>
                <a:cxn ang="0">
                  <a:pos x="39" y="133"/>
                </a:cxn>
                <a:cxn ang="0">
                  <a:pos x="52" y="161"/>
                </a:cxn>
                <a:cxn ang="0">
                  <a:pos x="53" y="50"/>
                </a:cxn>
                <a:cxn ang="0">
                  <a:pos x="54" y="36"/>
                </a:cxn>
                <a:cxn ang="0">
                  <a:pos x="65" y="17"/>
                </a:cxn>
                <a:cxn ang="0">
                  <a:pos x="87" y="3"/>
                </a:cxn>
                <a:cxn ang="0">
                  <a:pos x="103" y="3"/>
                </a:cxn>
                <a:cxn ang="0">
                  <a:pos x="99" y="21"/>
                </a:cxn>
                <a:cxn ang="0">
                  <a:pos x="84" y="42"/>
                </a:cxn>
                <a:cxn ang="0">
                  <a:pos x="58" y="52"/>
                </a:cxn>
                <a:cxn ang="0">
                  <a:pos x="58" y="127"/>
                </a:cxn>
                <a:cxn ang="0">
                  <a:pos x="61" y="112"/>
                </a:cxn>
                <a:cxn ang="0">
                  <a:pos x="72" y="94"/>
                </a:cxn>
                <a:cxn ang="0">
                  <a:pos x="93" y="80"/>
                </a:cxn>
                <a:cxn ang="0">
                  <a:pos x="111" y="80"/>
                </a:cxn>
                <a:cxn ang="0">
                  <a:pos x="111" y="91"/>
                </a:cxn>
                <a:cxn ang="0">
                  <a:pos x="107" y="108"/>
                </a:cxn>
                <a:cxn ang="0">
                  <a:pos x="91" y="126"/>
                </a:cxn>
                <a:cxn ang="0">
                  <a:pos x="58" y="135"/>
                </a:cxn>
                <a:cxn ang="0">
                  <a:pos x="58" y="236"/>
                </a:cxn>
                <a:cxn ang="0">
                  <a:pos x="61" y="223"/>
                </a:cxn>
                <a:cxn ang="0">
                  <a:pos x="73" y="208"/>
                </a:cxn>
                <a:cxn ang="0">
                  <a:pos x="97" y="200"/>
                </a:cxn>
                <a:cxn ang="0">
                  <a:pos x="99" y="207"/>
                </a:cxn>
                <a:cxn ang="0">
                  <a:pos x="97" y="220"/>
                </a:cxn>
                <a:cxn ang="0">
                  <a:pos x="87" y="235"/>
                </a:cxn>
                <a:cxn ang="0">
                  <a:pos x="58" y="245"/>
                </a:cxn>
                <a:cxn ang="0">
                  <a:pos x="52" y="425"/>
                </a:cxn>
              </a:cxnLst>
              <a:rect l="0" t="0" r="r" b="b"/>
              <a:pathLst>
                <a:path w="111" h="425">
                  <a:moveTo>
                    <a:pt x="52" y="425"/>
                  </a:moveTo>
                  <a:lnTo>
                    <a:pt x="52" y="272"/>
                  </a:lnTo>
                  <a:lnTo>
                    <a:pt x="50" y="270"/>
                  </a:lnTo>
                  <a:lnTo>
                    <a:pt x="44" y="270"/>
                  </a:lnTo>
                  <a:lnTo>
                    <a:pt x="35" y="269"/>
                  </a:lnTo>
                  <a:lnTo>
                    <a:pt x="26" y="265"/>
                  </a:lnTo>
                  <a:lnTo>
                    <a:pt x="17" y="258"/>
                  </a:lnTo>
                  <a:lnTo>
                    <a:pt x="8" y="249"/>
                  </a:lnTo>
                  <a:lnTo>
                    <a:pt x="3" y="236"/>
                  </a:lnTo>
                  <a:lnTo>
                    <a:pt x="0" y="219"/>
                  </a:lnTo>
                  <a:lnTo>
                    <a:pt x="3" y="219"/>
                  </a:lnTo>
                  <a:lnTo>
                    <a:pt x="8" y="219"/>
                  </a:lnTo>
                  <a:lnTo>
                    <a:pt x="15" y="220"/>
                  </a:lnTo>
                  <a:lnTo>
                    <a:pt x="25" y="223"/>
                  </a:lnTo>
                  <a:lnTo>
                    <a:pt x="33" y="227"/>
                  </a:lnTo>
                  <a:lnTo>
                    <a:pt x="41" y="235"/>
                  </a:lnTo>
                  <a:lnTo>
                    <a:pt x="48" y="247"/>
                  </a:lnTo>
                  <a:lnTo>
                    <a:pt x="52" y="265"/>
                  </a:lnTo>
                  <a:lnTo>
                    <a:pt x="52" y="168"/>
                  </a:lnTo>
                  <a:lnTo>
                    <a:pt x="50" y="168"/>
                  </a:lnTo>
                  <a:lnTo>
                    <a:pt x="44" y="168"/>
                  </a:lnTo>
                  <a:lnTo>
                    <a:pt x="35" y="165"/>
                  </a:lnTo>
                  <a:lnTo>
                    <a:pt x="26" y="161"/>
                  </a:lnTo>
                  <a:lnTo>
                    <a:pt x="17" y="156"/>
                  </a:lnTo>
                  <a:lnTo>
                    <a:pt x="8" y="146"/>
                  </a:lnTo>
                  <a:lnTo>
                    <a:pt x="3" y="134"/>
                  </a:lnTo>
                  <a:lnTo>
                    <a:pt x="0" y="116"/>
                  </a:lnTo>
                  <a:lnTo>
                    <a:pt x="3" y="116"/>
                  </a:lnTo>
                  <a:lnTo>
                    <a:pt x="10" y="118"/>
                  </a:lnTo>
                  <a:lnTo>
                    <a:pt x="19" y="120"/>
                  </a:lnTo>
                  <a:lnTo>
                    <a:pt x="29" y="125"/>
                  </a:lnTo>
                  <a:lnTo>
                    <a:pt x="39" y="133"/>
                  </a:lnTo>
                  <a:lnTo>
                    <a:pt x="48" y="145"/>
                  </a:lnTo>
                  <a:lnTo>
                    <a:pt x="52" y="161"/>
                  </a:lnTo>
                  <a:lnTo>
                    <a:pt x="52" y="52"/>
                  </a:lnTo>
                  <a:lnTo>
                    <a:pt x="53" y="50"/>
                  </a:lnTo>
                  <a:lnTo>
                    <a:pt x="53" y="44"/>
                  </a:lnTo>
                  <a:lnTo>
                    <a:pt x="54" y="36"/>
                  </a:lnTo>
                  <a:lnTo>
                    <a:pt x="58" y="26"/>
                  </a:lnTo>
                  <a:lnTo>
                    <a:pt x="65" y="17"/>
                  </a:lnTo>
                  <a:lnTo>
                    <a:pt x="75" y="9"/>
                  </a:lnTo>
                  <a:lnTo>
                    <a:pt x="87" y="3"/>
                  </a:lnTo>
                  <a:lnTo>
                    <a:pt x="104" y="0"/>
                  </a:lnTo>
                  <a:lnTo>
                    <a:pt x="103" y="3"/>
                  </a:lnTo>
                  <a:lnTo>
                    <a:pt x="102" y="11"/>
                  </a:lnTo>
                  <a:lnTo>
                    <a:pt x="99" y="21"/>
                  </a:lnTo>
                  <a:lnTo>
                    <a:pt x="92" y="32"/>
                  </a:lnTo>
                  <a:lnTo>
                    <a:pt x="84" y="42"/>
                  </a:lnTo>
                  <a:lnTo>
                    <a:pt x="73" y="49"/>
                  </a:lnTo>
                  <a:lnTo>
                    <a:pt x="58" y="52"/>
                  </a:lnTo>
                  <a:lnTo>
                    <a:pt x="58" y="130"/>
                  </a:lnTo>
                  <a:lnTo>
                    <a:pt x="58" y="127"/>
                  </a:lnTo>
                  <a:lnTo>
                    <a:pt x="60" y="122"/>
                  </a:lnTo>
                  <a:lnTo>
                    <a:pt x="61" y="112"/>
                  </a:lnTo>
                  <a:lnTo>
                    <a:pt x="65" y="103"/>
                  </a:lnTo>
                  <a:lnTo>
                    <a:pt x="72" y="94"/>
                  </a:lnTo>
                  <a:lnTo>
                    <a:pt x="80" y="85"/>
                  </a:lnTo>
                  <a:lnTo>
                    <a:pt x="93" y="80"/>
                  </a:lnTo>
                  <a:lnTo>
                    <a:pt x="110" y="77"/>
                  </a:lnTo>
                  <a:lnTo>
                    <a:pt x="111" y="80"/>
                  </a:lnTo>
                  <a:lnTo>
                    <a:pt x="111" y="84"/>
                  </a:lnTo>
                  <a:lnTo>
                    <a:pt x="111" y="91"/>
                  </a:lnTo>
                  <a:lnTo>
                    <a:pt x="110" y="100"/>
                  </a:lnTo>
                  <a:lnTo>
                    <a:pt x="107" y="108"/>
                  </a:lnTo>
                  <a:lnTo>
                    <a:pt x="100" y="118"/>
                  </a:lnTo>
                  <a:lnTo>
                    <a:pt x="91" y="126"/>
                  </a:lnTo>
                  <a:lnTo>
                    <a:pt x="77" y="133"/>
                  </a:lnTo>
                  <a:lnTo>
                    <a:pt x="58" y="135"/>
                  </a:lnTo>
                  <a:lnTo>
                    <a:pt x="58" y="239"/>
                  </a:lnTo>
                  <a:lnTo>
                    <a:pt x="58" y="236"/>
                  </a:lnTo>
                  <a:lnTo>
                    <a:pt x="60" y="231"/>
                  </a:lnTo>
                  <a:lnTo>
                    <a:pt x="61" y="223"/>
                  </a:lnTo>
                  <a:lnTo>
                    <a:pt x="66" y="215"/>
                  </a:lnTo>
                  <a:lnTo>
                    <a:pt x="73" y="208"/>
                  </a:lnTo>
                  <a:lnTo>
                    <a:pt x="83" y="203"/>
                  </a:lnTo>
                  <a:lnTo>
                    <a:pt x="97" y="200"/>
                  </a:lnTo>
                  <a:lnTo>
                    <a:pt x="97" y="201"/>
                  </a:lnTo>
                  <a:lnTo>
                    <a:pt x="99" y="207"/>
                  </a:lnTo>
                  <a:lnTo>
                    <a:pt x="99" y="212"/>
                  </a:lnTo>
                  <a:lnTo>
                    <a:pt x="97" y="220"/>
                  </a:lnTo>
                  <a:lnTo>
                    <a:pt x="93" y="228"/>
                  </a:lnTo>
                  <a:lnTo>
                    <a:pt x="87" y="235"/>
                  </a:lnTo>
                  <a:lnTo>
                    <a:pt x="75" y="242"/>
                  </a:lnTo>
                  <a:lnTo>
                    <a:pt x="58" y="245"/>
                  </a:lnTo>
                  <a:lnTo>
                    <a:pt x="58" y="425"/>
                  </a:lnTo>
                  <a:lnTo>
                    <a:pt x="52" y="425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gray">
            <a:xfrm>
              <a:off x="2065" y="361"/>
              <a:ext cx="100" cy="228"/>
            </a:xfrm>
            <a:custGeom>
              <a:avLst/>
              <a:gdLst/>
              <a:ahLst/>
              <a:cxnLst>
                <a:cxn ang="0">
                  <a:pos x="52" y="176"/>
                </a:cxn>
                <a:cxn ang="0">
                  <a:pos x="59" y="176"/>
                </a:cxn>
                <a:cxn ang="0">
                  <a:pos x="74" y="169"/>
                </a:cxn>
                <a:cxn ang="0">
                  <a:pos x="86" y="154"/>
                </a:cxn>
                <a:cxn ang="0">
                  <a:pos x="86" y="141"/>
                </a:cxn>
                <a:cxn ang="0">
                  <a:pos x="74" y="143"/>
                </a:cxn>
                <a:cxn ang="0">
                  <a:pos x="58" y="158"/>
                </a:cxn>
                <a:cxn ang="0">
                  <a:pos x="52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2" y="115"/>
                </a:cxn>
                <a:cxn ang="0">
                  <a:pos x="55" y="48"/>
                </a:cxn>
                <a:cxn ang="0">
                  <a:pos x="67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3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1" y="3"/>
                </a:cxn>
                <a:cxn ang="0">
                  <a:pos x="5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5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5" y="132"/>
                </a:cxn>
                <a:cxn ang="0">
                  <a:pos x="47" y="141"/>
                </a:cxn>
                <a:cxn ang="0">
                  <a:pos x="52" y="228"/>
                </a:cxn>
              </a:cxnLst>
              <a:rect l="0" t="0" r="r" b="b"/>
              <a:pathLst>
                <a:path w="100" h="228">
                  <a:moveTo>
                    <a:pt x="52" y="228"/>
                  </a:moveTo>
                  <a:lnTo>
                    <a:pt x="52" y="176"/>
                  </a:lnTo>
                  <a:lnTo>
                    <a:pt x="55" y="176"/>
                  </a:lnTo>
                  <a:lnTo>
                    <a:pt x="59" y="176"/>
                  </a:lnTo>
                  <a:lnTo>
                    <a:pt x="67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6" y="154"/>
                  </a:lnTo>
                  <a:lnTo>
                    <a:pt x="88" y="141"/>
                  </a:lnTo>
                  <a:lnTo>
                    <a:pt x="86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58" y="158"/>
                  </a:lnTo>
                  <a:lnTo>
                    <a:pt x="52" y="173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6" y="103"/>
                  </a:lnTo>
                  <a:lnTo>
                    <a:pt x="92" y="92"/>
                  </a:lnTo>
                  <a:lnTo>
                    <a:pt x="94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2" y="115"/>
                  </a:lnTo>
                  <a:lnTo>
                    <a:pt x="52" y="48"/>
                  </a:lnTo>
                  <a:lnTo>
                    <a:pt x="55" y="48"/>
                  </a:lnTo>
                  <a:lnTo>
                    <a:pt x="61" y="48"/>
                  </a:lnTo>
                  <a:lnTo>
                    <a:pt x="67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2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3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6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8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3" y="10"/>
                  </a:lnTo>
                  <a:lnTo>
                    <a:pt x="5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5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3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5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2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gray">
            <a:xfrm>
              <a:off x="2921" y="361"/>
              <a:ext cx="100" cy="228"/>
            </a:xfrm>
            <a:custGeom>
              <a:avLst/>
              <a:gdLst/>
              <a:ahLst/>
              <a:cxnLst>
                <a:cxn ang="0">
                  <a:pos x="53" y="176"/>
                </a:cxn>
                <a:cxn ang="0">
                  <a:pos x="60" y="176"/>
                </a:cxn>
                <a:cxn ang="0">
                  <a:pos x="74" y="169"/>
                </a:cxn>
                <a:cxn ang="0">
                  <a:pos x="87" y="154"/>
                </a:cxn>
                <a:cxn ang="0">
                  <a:pos x="87" y="141"/>
                </a:cxn>
                <a:cxn ang="0">
                  <a:pos x="74" y="143"/>
                </a:cxn>
                <a:cxn ang="0">
                  <a:pos x="60" y="158"/>
                </a:cxn>
                <a:cxn ang="0">
                  <a:pos x="53" y="118"/>
                </a:cxn>
                <a:cxn ang="0">
                  <a:pos x="61" y="116"/>
                </a:cxn>
                <a:cxn ang="0">
                  <a:pos x="78" y="110"/>
                </a:cxn>
                <a:cxn ang="0">
                  <a:pos x="92" y="92"/>
                </a:cxn>
                <a:cxn ang="0">
                  <a:pos x="92" y="77"/>
                </a:cxn>
                <a:cxn ang="0">
                  <a:pos x="81" y="79"/>
                </a:cxn>
                <a:cxn ang="0">
                  <a:pos x="65" y="88"/>
                </a:cxn>
                <a:cxn ang="0">
                  <a:pos x="53" y="115"/>
                </a:cxn>
                <a:cxn ang="0">
                  <a:pos x="56" y="48"/>
                </a:cxn>
                <a:cxn ang="0">
                  <a:pos x="68" y="45"/>
                </a:cxn>
                <a:cxn ang="0">
                  <a:pos x="85" y="37"/>
                </a:cxn>
                <a:cxn ang="0">
                  <a:pos x="97" y="17"/>
                </a:cxn>
                <a:cxn ang="0">
                  <a:pos x="97" y="0"/>
                </a:cxn>
                <a:cxn ang="0">
                  <a:pos x="84" y="3"/>
                </a:cxn>
                <a:cxn ang="0">
                  <a:pos x="65" y="14"/>
                </a:cxn>
                <a:cxn ang="0">
                  <a:pos x="50" y="45"/>
                </a:cxn>
                <a:cxn ang="0">
                  <a:pos x="47" y="35"/>
                </a:cxn>
                <a:cxn ang="0">
                  <a:pos x="38" y="18"/>
                </a:cxn>
                <a:cxn ang="0">
                  <a:pos x="16" y="3"/>
                </a:cxn>
                <a:cxn ang="0">
                  <a:pos x="2" y="3"/>
                </a:cxn>
                <a:cxn ang="0">
                  <a:pos x="6" y="19"/>
                </a:cxn>
                <a:cxn ang="0">
                  <a:pos x="19" y="38"/>
                </a:cxn>
                <a:cxn ang="0">
                  <a:pos x="47" y="48"/>
                </a:cxn>
                <a:cxn ang="0">
                  <a:pos x="47" y="132"/>
                </a:cxn>
                <a:cxn ang="0">
                  <a:pos x="42" y="118"/>
                </a:cxn>
                <a:cxn ang="0">
                  <a:pos x="26" y="103"/>
                </a:cxn>
                <a:cxn ang="0">
                  <a:pos x="12" y="103"/>
                </a:cxn>
                <a:cxn ang="0">
                  <a:pos x="16" y="116"/>
                </a:cxn>
                <a:cxn ang="0">
                  <a:pos x="26" y="132"/>
                </a:cxn>
                <a:cxn ang="0">
                  <a:pos x="47" y="141"/>
                </a:cxn>
                <a:cxn ang="0">
                  <a:pos x="53" y="228"/>
                </a:cxn>
              </a:cxnLst>
              <a:rect l="0" t="0" r="r" b="b"/>
              <a:pathLst>
                <a:path w="100" h="228">
                  <a:moveTo>
                    <a:pt x="53" y="228"/>
                  </a:moveTo>
                  <a:lnTo>
                    <a:pt x="53" y="176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68" y="173"/>
                  </a:lnTo>
                  <a:lnTo>
                    <a:pt x="74" y="169"/>
                  </a:lnTo>
                  <a:lnTo>
                    <a:pt x="81" y="163"/>
                  </a:lnTo>
                  <a:lnTo>
                    <a:pt x="87" y="154"/>
                  </a:lnTo>
                  <a:lnTo>
                    <a:pt x="88" y="141"/>
                  </a:lnTo>
                  <a:lnTo>
                    <a:pt x="87" y="141"/>
                  </a:lnTo>
                  <a:lnTo>
                    <a:pt x="81" y="142"/>
                  </a:lnTo>
                  <a:lnTo>
                    <a:pt x="74" y="143"/>
                  </a:lnTo>
                  <a:lnTo>
                    <a:pt x="66" y="149"/>
                  </a:lnTo>
                  <a:lnTo>
                    <a:pt x="60" y="158"/>
                  </a:lnTo>
                  <a:lnTo>
                    <a:pt x="53" y="173"/>
                  </a:lnTo>
                  <a:lnTo>
                    <a:pt x="53" y="118"/>
                  </a:lnTo>
                  <a:lnTo>
                    <a:pt x="56" y="118"/>
                  </a:lnTo>
                  <a:lnTo>
                    <a:pt x="61" y="116"/>
                  </a:lnTo>
                  <a:lnTo>
                    <a:pt x="69" y="115"/>
                  </a:lnTo>
                  <a:lnTo>
                    <a:pt x="78" y="110"/>
                  </a:lnTo>
                  <a:lnTo>
                    <a:pt x="87" y="103"/>
                  </a:lnTo>
                  <a:lnTo>
                    <a:pt x="92" y="92"/>
                  </a:lnTo>
                  <a:lnTo>
                    <a:pt x="95" y="77"/>
                  </a:lnTo>
                  <a:lnTo>
                    <a:pt x="92" y="77"/>
                  </a:lnTo>
                  <a:lnTo>
                    <a:pt x="88" y="77"/>
                  </a:lnTo>
                  <a:lnTo>
                    <a:pt x="81" y="79"/>
                  </a:lnTo>
                  <a:lnTo>
                    <a:pt x="73" y="81"/>
                  </a:lnTo>
                  <a:lnTo>
                    <a:pt x="65" y="88"/>
                  </a:lnTo>
                  <a:lnTo>
                    <a:pt x="58" y="99"/>
                  </a:lnTo>
                  <a:lnTo>
                    <a:pt x="53" y="115"/>
                  </a:lnTo>
                  <a:lnTo>
                    <a:pt x="53" y="48"/>
                  </a:lnTo>
                  <a:lnTo>
                    <a:pt x="56" y="48"/>
                  </a:lnTo>
                  <a:lnTo>
                    <a:pt x="61" y="48"/>
                  </a:lnTo>
                  <a:lnTo>
                    <a:pt x="68" y="45"/>
                  </a:lnTo>
                  <a:lnTo>
                    <a:pt x="77" y="42"/>
                  </a:lnTo>
                  <a:lnTo>
                    <a:pt x="85" y="37"/>
                  </a:lnTo>
                  <a:lnTo>
                    <a:pt x="93" y="27"/>
                  </a:lnTo>
                  <a:lnTo>
                    <a:pt x="97" y="17"/>
                  </a:lnTo>
                  <a:lnTo>
                    <a:pt x="100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4" y="3"/>
                  </a:lnTo>
                  <a:lnTo>
                    <a:pt x="74" y="7"/>
                  </a:lnTo>
                  <a:lnTo>
                    <a:pt x="65" y="14"/>
                  </a:lnTo>
                  <a:lnTo>
                    <a:pt x="57" y="27"/>
                  </a:lnTo>
                  <a:lnTo>
                    <a:pt x="50" y="45"/>
                  </a:lnTo>
                  <a:lnTo>
                    <a:pt x="50" y="42"/>
                  </a:lnTo>
                  <a:lnTo>
                    <a:pt x="47" y="35"/>
                  </a:lnTo>
                  <a:lnTo>
                    <a:pt x="43" y="27"/>
                  </a:lnTo>
                  <a:lnTo>
                    <a:pt x="38" y="18"/>
                  </a:lnTo>
                  <a:lnTo>
                    <a:pt x="29" y="10"/>
                  </a:lnTo>
                  <a:lnTo>
                    <a:pt x="16" y="3"/>
                  </a:lnTo>
                  <a:lnTo>
                    <a:pt x="0" y="0"/>
                  </a:lnTo>
                  <a:lnTo>
                    <a:pt x="2" y="3"/>
                  </a:lnTo>
                  <a:lnTo>
                    <a:pt x="3" y="10"/>
                  </a:lnTo>
                  <a:lnTo>
                    <a:pt x="6" y="19"/>
                  </a:lnTo>
                  <a:lnTo>
                    <a:pt x="11" y="29"/>
                  </a:lnTo>
                  <a:lnTo>
                    <a:pt x="19" y="38"/>
                  </a:lnTo>
                  <a:lnTo>
                    <a:pt x="31" y="45"/>
                  </a:lnTo>
                  <a:lnTo>
                    <a:pt x="47" y="48"/>
                  </a:lnTo>
                  <a:lnTo>
                    <a:pt x="47" y="135"/>
                  </a:lnTo>
                  <a:lnTo>
                    <a:pt x="47" y="132"/>
                  </a:lnTo>
                  <a:lnTo>
                    <a:pt x="46" y="126"/>
                  </a:lnTo>
                  <a:lnTo>
                    <a:pt x="42" y="118"/>
                  </a:lnTo>
                  <a:lnTo>
                    <a:pt x="35" y="110"/>
                  </a:lnTo>
                  <a:lnTo>
                    <a:pt x="26" y="103"/>
                  </a:lnTo>
                  <a:lnTo>
                    <a:pt x="12" y="100"/>
                  </a:lnTo>
                  <a:lnTo>
                    <a:pt x="12" y="103"/>
                  </a:lnTo>
                  <a:lnTo>
                    <a:pt x="14" y="108"/>
                  </a:lnTo>
                  <a:lnTo>
                    <a:pt x="16" y="116"/>
                  </a:lnTo>
                  <a:lnTo>
                    <a:pt x="20" y="124"/>
                  </a:lnTo>
                  <a:lnTo>
                    <a:pt x="26" y="132"/>
                  </a:lnTo>
                  <a:lnTo>
                    <a:pt x="35" y="139"/>
                  </a:lnTo>
                  <a:lnTo>
                    <a:pt x="47" y="141"/>
                  </a:lnTo>
                  <a:lnTo>
                    <a:pt x="47" y="228"/>
                  </a:lnTo>
                  <a:lnTo>
                    <a:pt x="53" y="228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gray">
            <a:xfrm>
              <a:off x="2273" y="187"/>
              <a:ext cx="175" cy="402"/>
            </a:xfrm>
            <a:custGeom>
              <a:avLst/>
              <a:gdLst/>
              <a:ahLst/>
              <a:cxnLst>
                <a:cxn ang="0">
                  <a:pos x="93" y="309"/>
                </a:cxn>
                <a:cxn ang="0">
                  <a:pos x="101" y="309"/>
                </a:cxn>
                <a:cxn ang="0">
                  <a:pos x="118" y="304"/>
                </a:cxn>
                <a:cxn ang="0">
                  <a:pos x="138" y="292"/>
                </a:cxn>
                <a:cxn ang="0">
                  <a:pos x="152" y="266"/>
                </a:cxn>
                <a:cxn ang="0">
                  <a:pos x="152" y="247"/>
                </a:cxn>
                <a:cxn ang="0">
                  <a:pos x="138" y="250"/>
                </a:cxn>
                <a:cxn ang="0">
                  <a:pos x="120" y="259"/>
                </a:cxn>
                <a:cxn ang="0">
                  <a:pos x="99" y="285"/>
                </a:cxn>
                <a:cxn ang="0">
                  <a:pos x="93" y="207"/>
                </a:cxn>
                <a:cxn ang="0">
                  <a:pos x="102" y="205"/>
                </a:cxn>
                <a:cxn ang="0">
                  <a:pos x="122" y="200"/>
                </a:cxn>
                <a:cxn ang="0">
                  <a:pos x="147" y="185"/>
                </a:cxn>
                <a:cxn ang="0">
                  <a:pos x="163" y="155"/>
                </a:cxn>
                <a:cxn ang="0">
                  <a:pos x="163" y="134"/>
                </a:cxn>
                <a:cxn ang="0">
                  <a:pos x="149" y="135"/>
                </a:cxn>
                <a:cxn ang="0">
                  <a:pos x="129" y="142"/>
                </a:cxn>
                <a:cxn ang="0">
                  <a:pos x="107" y="162"/>
                </a:cxn>
                <a:cxn ang="0">
                  <a:pos x="93" y="201"/>
                </a:cxn>
                <a:cxn ang="0">
                  <a:pos x="95" y="83"/>
                </a:cxn>
                <a:cxn ang="0">
                  <a:pos x="110" y="81"/>
                </a:cxn>
                <a:cxn ang="0">
                  <a:pos x="134" y="73"/>
                </a:cxn>
                <a:cxn ang="0">
                  <a:pos x="157" y="54"/>
                </a:cxn>
                <a:cxn ang="0">
                  <a:pos x="174" y="23"/>
                </a:cxn>
                <a:cxn ang="0">
                  <a:pos x="174" y="0"/>
                </a:cxn>
                <a:cxn ang="0">
                  <a:pos x="157" y="2"/>
                </a:cxn>
                <a:cxn ang="0">
                  <a:pos x="133" y="10"/>
                </a:cxn>
                <a:cxn ang="0">
                  <a:pos x="107" y="33"/>
                </a:cxn>
                <a:cxn ang="0">
                  <a:pos x="87" y="77"/>
                </a:cxn>
                <a:cxn ang="0">
                  <a:pos x="85" y="68"/>
                </a:cxn>
                <a:cxn ang="0">
                  <a:pos x="75" y="46"/>
                </a:cxn>
                <a:cxn ang="0">
                  <a:pos x="55" y="21"/>
                </a:cxn>
                <a:cxn ang="0">
                  <a:pos x="22" y="3"/>
                </a:cxn>
                <a:cxn ang="0">
                  <a:pos x="1" y="3"/>
                </a:cxn>
                <a:cxn ang="0">
                  <a:pos x="4" y="18"/>
                </a:cxn>
                <a:cxn ang="0">
                  <a:pos x="12" y="42"/>
                </a:cxn>
                <a:cxn ang="0">
                  <a:pos x="31" y="65"/>
                </a:cxn>
                <a:cxn ang="0">
                  <a:pos x="62" y="81"/>
                </a:cxn>
                <a:cxn ang="0">
                  <a:pos x="82" y="238"/>
                </a:cxn>
                <a:cxn ang="0">
                  <a:pos x="80" y="228"/>
                </a:cxn>
                <a:cxn ang="0">
                  <a:pos x="72" y="207"/>
                </a:cxn>
                <a:cxn ang="0">
                  <a:pos x="55" y="185"/>
                </a:cxn>
                <a:cxn ang="0">
                  <a:pos x="21" y="176"/>
                </a:cxn>
                <a:cxn ang="0">
                  <a:pos x="22" y="185"/>
                </a:cxn>
                <a:cxn ang="0">
                  <a:pos x="28" y="205"/>
                </a:cxn>
                <a:cxn ang="0">
                  <a:pos x="41" y="230"/>
                </a:cxn>
                <a:cxn ang="0">
                  <a:pos x="66" y="246"/>
                </a:cxn>
                <a:cxn ang="0">
                  <a:pos x="82" y="402"/>
                </a:cxn>
              </a:cxnLst>
              <a:rect l="0" t="0" r="r" b="b"/>
              <a:pathLst>
                <a:path w="175" h="402">
                  <a:moveTo>
                    <a:pt x="93" y="402"/>
                  </a:moveTo>
                  <a:lnTo>
                    <a:pt x="93" y="309"/>
                  </a:lnTo>
                  <a:lnTo>
                    <a:pt x="95" y="309"/>
                  </a:lnTo>
                  <a:lnTo>
                    <a:pt x="101" y="309"/>
                  </a:lnTo>
                  <a:lnTo>
                    <a:pt x="109" y="308"/>
                  </a:lnTo>
                  <a:lnTo>
                    <a:pt x="118" y="304"/>
                  </a:lnTo>
                  <a:lnTo>
                    <a:pt x="129" y="298"/>
                  </a:lnTo>
                  <a:lnTo>
                    <a:pt x="138" y="292"/>
                  </a:lnTo>
                  <a:lnTo>
                    <a:pt x="147" y="281"/>
                  </a:lnTo>
                  <a:lnTo>
                    <a:pt x="152" y="266"/>
                  </a:lnTo>
                  <a:lnTo>
                    <a:pt x="155" y="247"/>
                  </a:lnTo>
                  <a:lnTo>
                    <a:pt x="152" y="247"/>
                  </a:lnTo>
                  <a:lnTo>
                    <a:pt x="147" y="249"/>
                  </a:lnTo>
                  <a:lnTo>
                    <a:pt x="138" y="250"/>
                  </a:lnTo>
                  <a:lnTo>
                    <a:pt x="129" y="253"/>
                  </a:lnTo>
                  <a:lnTo>
                    <a:pt x="120" y="259"/>
                  </a:lnTo>
                  <a:lnTo>
                    <a:pt x="109" y="270"/>
                  </a:lnTo>
                  <a:lnTo>
                    <a:pt x="99" y="285"/>
                  </a:lnTo>
                  <a:lnTo>
                    <a:pt x="93" y="304"/>
                  </a:lnTo>
                  <a:lnTo>
                    <a:pt x="93" y="207"/>
                  </a:lnTo>
                  <a:lnTo>
                    <a:pt x="95" y="207"/>
                  </a:lnTo>
                  <a:lnTo>
                    <a:pt x="102" y="205"/>
                  </a:lnTo>
                  <a:lnTo>
                    <a:pt x="111" y="204"/>
                  </a:lnTo>
                  <a:lnTo>
                    <a:pt x="122" y="200"/>
                  </a:lnTo>
                  <a:lnTo>
                    <a:pt x="134" y="195"/>
                  </a:lnTo>
                  <a:lnTo>
                    <a:pt x="147" y="185"/>
                  </a:lnTo>
                  <a:lnTo>
                    <a:pt x="156" y="173"/>
                  </a:lnTo>
                  <a:lnTo>
                    <a:pt x="163" y="155"/>
                  </a:lnTo>
                  <a:lnTo>
                    <a:pt x="165" y="134"/>
                  </a:lnTo>
                  <a:lnTo>
                    <a:pt x="163" y="134"/>
                  </a:lnTo>
                  <a:lnTo>
                    <a:pt x="157" y="134"/>
                  </a:lnTo>
                  <a:lnTo>
                    <a:pt x="149" y="135"/>
                  </a:lnTo>
                  <a:lnTo>
                    <a:pt x="140" y="137"/>
                  </a:lnTo>
                  <a:lnTo>
                    <a:pt x="129" y="142"/>
                  </a:lnTo>
                  <a:lnTo>
                    <a:pt x="118" y="150"/>
                  </a:lnTo>
                  <a:lnTo>
                    <a:pt x="107" y="162"/>
                  </a:lnTo>
                  <a:lnTo>
                    <a:pt x="99" y="178"/>
                  </a:lnTo>
                  <a:lnTo>
                    <a:pt x="93" y="201"/>
                  </a:lnTo>
                  <a:lnTo>
                    <a:pt x="93" y="83"/>
                  </a:lnTo>
                  <a:lnTo>
                    <a:pt x="95" y="83"/>
                  </a:lnTo>
                  <a:lnTo>
                    <a:pt x="101" y="83"/>
                  </a:lnTo>
                  <a:lnTo>
                    <a:pt x="110" y="81"/>
                  </a:lnTo>
                  <a:lnTo>
                    <a:pt x="122" y="77"/>
                  </a:lnTo>
                  <a:lnTo>
                    <a:pt x="134" y="73"/>
                  </a:lnTo>
                  <a:lnTo>
                    <a:pt x="147" y="65"/>
                  </a:lnTo>
                  <a:lnTo>
                    <a:pt x="157" y="54"/>
                  </a:lnTo>
                  <a:lnTo>
                    <a:pt x="167" y="41"/>
                  </a:lnTo>
                  <a:lnTo>
                    <a:pt x="174" y="23"/>
                  </a:lnTo>
                  <a:lnTo>
                    <a:pt x="175" y="0"/>
                  </a:lnTo>
                  <a:lnTo>
                    <a:pt x="174" y="0"/>
                  </a:lnTo>
                  <a:lnTo>
                    <a:pt x="167" y="0"/>
                  </a:lnTo>
                  <a:lnTo>
                    <a:pt x="157" y="2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19"/>
                  </a:lnTo>
                  <a:lnTo>
                    <a:pt x="107" y="33"/>
                  </a:lnTo>
                  <a:lnTo>
                    <a:pt x="97" y="52"/>
                  </a:lnTo>
                  <a:lnTo>
                    <a:pt x="87" y="77"/>
                  </a:lnTo>
                  <a:lnTo>
                    <a:pt x="87" y="75"/>
                  </a:lnTo>
                  <a:lnTo>
                    <a:pt x="85" y="68"/>
                  </a:lnTo>
                  <a:lnTo>
                    <a:pt x="80" y="58"/>
                  </a:lnTo>
                  <a:lnTo>
                    <a:pt x="75" y="46"/>
                  </a:lnTo>
                  <a:lnTo>
                    <a:pt x="66" y="33"/>
                  </a:lnTo>
                  <a:lnTo>
                    <a:pt x="55" y="21"/>
                  </a:lnTo>
                  <a:lnTo>
                    <a:pt x="40" y="10"/>
                  </a:lnTo>
                  <a:lnTo>
                    <a:pt x="22" y="3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10"/>
                  </a:lnTo>
                  <a:lnTo>
                    <a:pt x="4" y="18"/>
                  </a:lnTo>
                  <a:lnTo>
                    <a:pt x="6" y="30"/>
                  </a:lnTo>
                  <a:lnTo>
                    <a:pt x="12" y="42"/>
                  </a:lnTo>
                  <a:lnTo>
                    <a:pt x="20" y="54"/>
                  </a:lnTo>
                  <a:lnTo>
                    <a:pt x="31" y="65"/>
                  </a:lnTo>
                  <a:lnTo>
                    <a:pt x="44" y="75"/>
                  </a:lnTo>
                  <a:lnTo>
                    <a:pt x="62" y="81"/>
                  </a:lnTo>
                  <a:lnTo>
                    <a:pt x="82" y="83"/>
                  </a:lnTo>
                  <a:lnTo>
                    <a:pt x="82" y="238"/>
                  </a:lnTo>
                  <a:lnTo>
                    <a:pt x="82" y="235"/>
                  </a:lnTo>
                  <a:lnTo>
                    <a:pt x="80" y="228"/>
                  </a:lnTo>
                  <a:lnTo>
                    <a:pt x="78" y="217"/>
                  </a:lnTo>
                  <a:lnTo>
                    <a:pt x="72" y="207"/>
                  </a:lnTo>
                  <a:lnTo>
                    <a:pt x="66" y="196"/>
                  </a:lnTo>
                  <a:lnTo>
                    <a:pt x="55" y="185"/>
                  </a:lnTo>
                  <a:lnTo>
                    <a:pt x="40" y="178"/>
                  </a:lnTo>
                  <a:lnTo>
                    <a:pt x="21" y="176"/>
                  </a:lnTo>
                  <a:lnTo>
                    <a:pt x="21" y="178"/>
                  </a:lnTo>
                  <a:lnTo>
                    <a:pt x="22" y="185"/>
                  </a:lnTo>
                  <a:lnTo>
                    <a:pt x="24" y="195"/>
                  </a:lnTo>
                  <a:lnTo>
                    <a:pt x="28" y="205"/>
                  </a:lnTo>
                  <a:lnTo>
                    <a:pt x="33" y="217"/>
                  </a:lnTo>
                  <a:lnTo>
                    <a:pt x="41" y="230"/>
                  </a:lnTo>
                  <a:lnTo>
                    <a:pt x="52" y="239"/>
                  </a:lnTo>
                  <a:lnTo>
                    <a:pt x="66" y="246"/>
                  </a:lnTo>
                  <a:lnTo>
                    <a:pt x="82" y="247"/>
                  </a:lnTo>
                  <a:lnTo>
                    <a:pt x="82" y="402"/>
                  </a:lnTo>
                  <a:lnTo>
                    <a:pt x="93" y="402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gray">
            <a:xfrm>
              <a:off x="2161" y="216"/>
              <a:ext cx="97" cy="373"/>
            </a:xfrm>
            <a:custGeom>
              <a:avLst/>
              <a:gdLst/>
              <a:ahLst/>
              <a:cxnLst>
                <a:cxn ang="0">
                  <a:pos x="52" y="237"/>
                </a:cxn>
                <a:cxn ang="0">
                  <a:pos x="59" y="237"/>
                </a:cxn>
                <a:cxn ang="0">
                  <a:pos x="74" y="232"/>
                </a:cxn>
                <a:cxn ang="0">
                  <a:pos x="90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1" y="197"/>
                </a:cxn>
                <a:cxn ang="0">
                  <a:pos x="56" y="215"/>
                </a:cxn>
                <a:cxn ang="0">
                  <a:pos x="52" y="147"/>
                </a:cxn>
                <a:cxn ang="0">
                  <a:pos x="59" y="147"/>
                </a:cxn>
                <a:cxn ang="0">
                  <a:pos x="74" y="141"/>
                </a:cxn>
                <a:cxn ang="0">
                  <a:pos x="90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1" y="109"/>
                </a:cxn>
                <a:cxn ang="0">
                  <a:pos x="56" y="126"/>
                </a:cxn>
                <a:cxn ang="0">
                  <a:pos x="52" y="46"/>
                </a:cxn>
                <a:cxn ang="0">
                  <a:pos x="51" y="37"/>
                </a:cxn>
                <a:cxn ang="0">
                  <a:pos x="45" y="23"/>
                </a:cxn>
                <a:cxn ang="0">
                  <a:pos x="32" y="6"/>
                </a:cxn>
                <a:cxn ang="0">
                  <a:pos x="6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3" y="43"/>
                </a:cxn>
                <a:cxn ang="0">
                  <a:pos x="45" y="113"/>
                </a:cxn>
                <a:cxn ang="0">
                  <a:pos x="45" y="106"/>
                </a:cxn>
                <a:cxn ang="0">
                  <a:pos x="40" y="90"/>
                </a:cxn>
                <a:cxn ang="0">
                  <a:pos x="27" y="75"/>
                </a:cxn>
                <a:cxn ang="0">
                  <a:pos x="1" y="67"/>
                </a:cxn>
                <a:cxn ang="0">
                  <a:pos x="0" y="75"/>
                </a:cxn>
                <a:cxn ang="0">
                  <a:pos x="2" y="91"/>
                </a:cxn>
                <a:cxn ang="0">
                  <a:pos x="14" y="109"/>
                </a:cxn>
                <a:cxn ang="0">
                  <a:pos x="45" y="118"/>
                </a:cxn>
                <a:cxn ang="0">
                  <a:pos x="45" y="207"/>
                </a:cxn>
                <a:cxn ang="0">
                  <a:pos x="43" y="195"/>
                </a:cxn>
                <a:cxn ang="0">
                  <a:pos x="33" y="182"/>
                </a:cxn>
                <a:cxn ang="0">
                  <a:pos x="12" y="175"/>
                </a:cxn>
                <a:cxn ang="0">
                  <a:pos x="10" y="182"/>
                </a:cxn>
                <a:cxn ang="0">
                  <a:pos x="13" y="197"/>
                </a:cxn>
                <a:cxn ang="0">
                  <a:pos x="29" y="211"/>
                </a:cxn>
                <a:cxn ang="0">
                  <a:pos x="45" y="373"/>
                </a:cxn>
              </a:cxnLst>
              <a:rect l="0" t="0" r="r" b="b"/>
              <a:pathLst>
                <a:path w="97" h="373">
                  <a:moveTo>
                    <a:pt x="52" y="373"/>
                  </a:moveTo>
                  <a:lnTo>
                    <a:pt x="52" y="237"/>
                  </a:lnTo>
                  <a:lnTo>
                    <a:pt x="54" y="237"/>
                  </a:lnTo>
                  <a:lnTo>
                    <a:pt x="59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0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4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1" y="197"/>
                  </a:lnTo>
                  <a:lnTo>
                    <a:pt x="63" y="205"/>
                  </a:lnTo>
                  <a:lnTo>
                    <a:pt x="56" y="215"/>
                  </a:lnTo>
                  <a:lnTo>
                    <a:pt x="52" y="232"/>
                  </a:lnTo>
                  <a:lnTo>
                    <a:pt x="52" y="147"/>
                  </a:lnTo>
                  <a:lnTo>
                    <a:pt x="54" y="147"/>
                  </a:lnTo>
                  <a:lnTo>
                    <a:pt x="59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0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4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1" y="109"/>
                  </a:lnTo>
                  <a:lnTo>
                    <a:pt x="63" y="116"/>
                  </a:lnTo>
                  <a:lnTo>
                    <a:pt x="56" y="126"/>
                  </a:lnTo>
                  <a:lnTo>
                    <a:pt x="52" y="141"/>
                  </a:lnTo>
                  <a:lnTo>
                    <a:pt x="52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5" y="23"/>
                  </a:lnTo>
                  <a:lnTo>
                    <a:pt x="40" y="15"/>
                  </a:lnTo>
                  <a:lnTo>
                    <a:pt x="32" y="6"/>
                  </a:lnTo>
                  <a:lnTo>
                    <a:pt x="21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9"/>
                  </a:lnTo>
                  <a:lnTo>
                    <a:pt x="12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3" y="43"/>
                  </a:lnTo>
                  <a:lnTo>
                    <a:pt x="45" y="46"/>
                  </a:lnTo>
                  <a:lnTo>
                    <a:pt x="45" y="113"/>
                  </a:lnTo>
                  <a:lnTo>
                    <a:pt x="45" y="112"/>
                  </a:lnTo>
                  <a:lnTo>
                    <a:pt x="45" y="106"/>
                  </a:lnTo>
                  <a:lnTo>
                    <a:pt x="44" y="98"/>
                  </a:lnTo>
                  <a:lnTo>
                    <a:pt x="40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2" y="91"/>
                  </a:lnTo>
                  <a:lnTo>
                    <a:pt x="6" y="100"/>
                  </a:lnTo>
                  <a:lnTo>
                    <a:pt x="14" y="109"/>
                  </a:lnTo>
                  <a:lnTo>
                    <a:pt x="28" y="114"/>
                  </a:lnTo>
                  <a:lnTo>
                    <a:pt x="45" y="118"/>
                  </a:lnTo>
                  <a:lnTo>
                    <a:pt x="45" y="209"/>
                  </a:lnTo>
                  <a:lnTo>
                    <a:pt x="45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40" y="188"/>
                  </a:lnTo>
                  <a:lnTo>
                    <a:pt x="33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0" y="182"/>
                  </a:lnTo>
                  <a:lnTo>
                    <a:pt x="10" y="188"/>
                  </a:lnTo>
                  <a:lnTo>
                    <a:pt x="13" y="197"/>
                  </a:lnTo>
                  <a:lnTo>
                    <a:pt x="20" y="205"/>
                  </a:lnTo>
                  <a:lnTo>
                    <a:pt x="29" y="211"/>
                  </a:lnTo>
                  <a:lnTo>
                    <a:pt x="45" y="215"/>
                  </a:lnTo>
                  <a:lnTo>
                    <a:pt x="45" y="373"/>
                  </a:lnTo>
                  <a:lnTo>
                    <a:pt x="52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gray">
            <a:xfrm>
              <a:off x="2708" y="216"/>
              <a:ext cx="97" cy="373"/>
            </a:xfrm>
            <a:custGeom>
              <a:avLst/>
              <a:gdLst/>
              <a:ahLst/>
              <a:cxnLst>
                <a:cxn ang="0">
                  <a:pos x="51" y="237"/>
                </a:cxn>
                <a:cxn ang="0">
                  <a:pos x="60" y="237"/>
                </a:cxn>
                <a:cxn ang="0">
                  <a:pos x="74" y="232"/>
                </a:cxn>
                <a:cxn ang="0">
                  <a:pos x="91" y="218"/>
                </a:cxn>
                <a:cxn ang="0">
                  <a:pos x="97" y="193"/>
                </a:cxn>
                <a:cxn ang="0">
                  <a:pos x="89" y="193"/>
                </a:cxn>
                <a:cxn ang="0">
                  <a:pos x="72" y="197"/>
                </a:cxn>
                <a:cxn ang="0">
                  <a:pos x="55" y="215"/>
                </a:cxn>
                <a:cxn ang="0">
                  <a:pos x="51" y="147"/>
                </a:cxn>
                <a:cxn ang="0">
                  <a:pos x="60" y="147"/>
                </a:cxn>
                <a:cxn ang="0">
                  <a:pos x="74" y="141"/>
                </a:cxn>
                <a:cxn ang="0">
                  <a:pos x="91" y="128"/>
                </a:cxn>
                <a:cxn ang="0">
                  <a:pos x="97" y="102"/>
                </a:cxn>
                <a:cxn ang="0">
                  <a:pos x="89" y="102"/>
                </a:cxn>
                <a:cxn ang="0">
                  <a:pos x="72" y="109"/>
                </a:cxn>
                <a:cxn ang="0">
                  <a:pos x="55" y="126"/>
                </a:cxn>
                <a:cxn ang="0">
                  <a:pos x="51" y="46"/>
                </a:cxn>
                <a:cxn ang="0">
                  <a:pos x="51" y="37"/>
                </a:cxn>
                <a:cxn ang="0">
                  <a:pos x="46" y="23"/>
                </a:cxn>
                <a:cxn ang="0">
                  <a:pos x="33" y="6"/>
                </a:cxn>
                <a:cxn ang="0">
                  <a:pos x="7" y="0"/>
                </a:cxn>
                <a:cxn ang="0">
                  <a:pos x="8" y="9"/>
                </a:cxn>
                <a:cxn ang="0">
                  <a:pos x="16" y="27"/>
                </a:cxn>
                <a:cxn ang="0">
                  <a:pos x="34" y="43"/>
                </a:cxn>
                <a:cxn ang="0">
                  <a:pos x="46" y="113"/>
                </a:cxn>
                <a:cxn ang="0">
                  <a:pos x="46" y="106"/>
                </a:cxn>
                <a:cxn ang="0">
                  <a:pos x="41" y="90"/>
                </a:cxn>
                <a:cxn ang="0">
                  <a:pos x="27" y="75"/>
                </a:cxn>
                <a:cxn ang="0">
                  <a:pos x="0" y="67"/>
                </a:cxn>
                <a:cxn ang="0">
                  <a:pos x="0" y="75"/>
                </a:cxn>
                <a:cxn ang="0">
                  <a:pos x="3" y="91"/>
                </a:cxn>
                <a:cxn ang="0">
                  <a:pos x="15" y="109"/>
                </a:cxn>
                <a:cxn ang="0">
                  <a:pos x="46" y="118"/>
                </a:cxn>
                <a:cxn ang="0">
                  <a:pos x="46" y="207"/>
                </a:cxn>
                <a:cxn ang="0">
                  <a:pos x="43" y="195"/>
                </a:cxn>
                <a:cxn ang="0">
                  <a:pos x="34" y="182"/>
                </a:cxn>
                <a:cxn ang="0">
                  <a:pos x="12" y="175"/>
                </a:cxn>
                <a:cxn ang="0">
                  <a:pos x="11" y="182"/>
                </a:cxn>
                <a:cxn ang="0">
                  <a:pos x="14" y="197"/>
                </a:cxn>
                <a:cxn ang="0">
                  <a:pos x="30" y="211"/>
                </a:cxn>
                <a:cxn ang="0">
                  <a:pos x="46" y="373"/>
                </a:cxn>
              </a:cxnLst>
              <a:rect l="0" t="0" r="r" b="b"/>
              <a:pathLst>
                <a:path w="97" h="373">
                  <a:moveTo>
                    <a:pt x="51" y="373"/>
                  </a:moveTo>
                  <a:lnTo>
                    <a:pt x="51" y="237"/>
                  </a:lnTo>
                  <a:lnTo>
                    <a:pt x="54" y="237"/>
                  </a:lnTo>
                  <a:lnTo>
                    <a:pt x="60" y="237"/>
                  </a:lnTo>
                  <a:lnTo>
                    <a:pt x="66" y="236"/>
                  </a:lnTo>
                  <a:lnTo>
                    <a:pt x="74" y="232"/>
                  </a:lnTo>
                  <a:lnTo>
                    <a:pt x="82" y="226"/>
                  </a:lnTo>
                  <a:lnTo>
                    <a:pt x="91" y="218"/>
                  </a:lnTo>
                  <a:lnTo>
                    <a:pt x="95" y="207"/>
                  </a:lnTo>
                  <a:lnTo>
                    <a:pt x="97" y="193"/>
                  </a:lnTo>
                  <a:lnTo>
                    <a:pt x="95" y="193"/>
                  </a:lnTo>
                  <a:lnTo>
                    <a:pt x="89" y="193"/>
                  </a:lnTo>
                  <a:lnTo>
                    <a:pt x="81" y="194"/>
                  </a:lnTo>
                  <a:lnTo>
                    <a:pt x="72" y="197"/>
                  </a:lnTo>
                  <a:lnTo>
                    <a:pt x="64" y="205"/>
                  </a:lnTo>
                  <a:lnTo>
                    <a:pt x="55" y="215"/>
                  </a:lnTo>
                  <a:lnTo>
                    <a:pt x="51" y="232"/>
                  </a:lnTo>
                  <a:lnTo>
                    <a:pt x="51" y="147"/>
                  </a:lnTo>
                  <a:lnTo>
                    <a:pt x="54" y="147"/>
                  </a:lnTo>
                  <a:lnTo>
                    <a:pt x="60" y="147"/>
                  </a:lnTo>
                  <a:lnTo>
                    <a:pt x="66" y="144"/>
                  </a:lnTo>
                  <a:lnTo>
                    <a:pt x="74" y="141"/>
                  </a:lnTo>
                  <a:lnTo>
                    <a:pt x="82" y="136"/>
                  </a:lnTo>
                  <a:lnTo>
                    <a:pt x="91" y="128"/>
                  </a:lnTo>
                  <a:lnTo>
                    <a:pt x="95" y="117"/>
                  </a:lnTo>
                  <a:lnTo>
                    <a:pt x="97" y="102"/>
                  </a:lnTo>
                  <a:lnTo>
                    <a:pt x="95" y="102"/>
                  </a:lnTo>
                  <a:lnTo>
                    <a:pt x="89" y="102"/>
                  </a:lnTo>
                  <a:lnTo>
                    <a:pt x="81" y="105"/>
                  </a:lnTo>
                  <a:lnTo>
                    <a:pt x="72" y="109"/>
                  </a:lnTo>
                  <a:lnTo>
                    <a:pt x="64" y="116"/>
                  </a:lnTo>
                  <a:lnTo>
                    <a:pt x="55" y="126"/>
                  </a:lnTo>
                  <a:lnTo>
                    <a:pt x="51" y="141"/>
                  </a:lnTo>
                  <a:lnTo>
                    <a:pt x="51" y="46"/>
                  </a:lnTo>
                  <a:lnTo>
                    <a:pt x="51" y="43"/>
                  </a:lnTo>
                  <a:lnTo>
                    <a:pt x="51" y="37"/>
                  </a:lnTo>
                  <a:lnTo>
                    <a:pt x="49" y="31"/>
                  </a:lnTo>
                  <a:lnTo>
                    <a:pt x="46" y="23"/>
                  </a:lnTo>
                  <a:lnTo>
                    <a:pt x="41" y="15"/>
                  </a:lnTo>
                  <a:lnTo>
                    <a:pt x="33" y="6"/>
                  </a:lnTo>
                  <a:lnTo>
                    <a:pt x="22" y="2"/>
                  </a:lnTo>
                  <a:lnTo>
                    <a:pt x="7" y="0"/>
                  </a:lnTo>
                  <a:lnTo>
                    <a:pt x="7" y="2"/>
                  </a:lnTo>
                  <a:lnTo>
                    <a:pt x="8" y="9"/>
                  </a:lnTo>
                  <a:lnTo>
                    <a:pt x="11" y="17"/>
                  </a:lnTo>
                  <a:lnTo>
                    <a:pt x="16" y="27"/>
                  </a:lnTo>
                  <a:lnTo>
                    <a:pt x="23" y="36"/>
                  </a:lnTo>
                  <a:lnTo>
                    <a:pt x="34" y="43"/>
                  </a:lnTo>
                  <a:lnTo>
                    <a:pt x="46" y="46"/>
                  </a:lnTo>
                  <a:lnTo>
                    <a:pt x="46" y="113"/>
                  </a:lnTo>
                  <a:lnTo>
                    <a:pt x="46" y="112"/>
                  </a:lnTo>
                  <a:lnTo>
                    <a:pt x="46" y="106"/>
                  </a:lnTo>
                  <a:lnTo>
                    <a:pt x="43" y="98"/>
                  </a:lnTo>
                  <a:lnTo>
                    <a:pt x="41" y="90"/>
                  </a:lnTo>
                  <a:lnTo>
                    <a:pt x="35" y="82"/>
                  </a:lnTo>
                  <a:lnTo>
                    <a:pt x="27" y="75"/>
                  </a:lnTo>
                  <a:lnTo>
                    <a:pt x="16" y="70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0" y="75"/>
                  </a:lnTo>
                  <a:lnTo>
                    <a:pt x="0" y="82"/>
                  </a:lnTo>
                  <a:lnTo>
                    <a:pt x="3" y="91"/>
                  </a:lnTo>
                  <a:lnTo>
                    <a:pt x="7" y="100"/>
                  </a:lnTo>
                  <a:lnTo>
                    <a:pt x="15" y="109"/>
                  </a:lnTo>
                  <a:lnTo>
                    <a:pt x="28" y="114"/>
                  </a:lnTo>
                  <a:lnTo>
                    <a:pt x="46" y="118"/>
                  </a:lnTo>
                  <a:lnTo>
                    <a:pt x="46" y="209"/>
                  </a:lnTo>
                  <a:lnTo>
                    <a:pt x="46" y="207"/>
                  </a:lnTo>
                  <a:lnTo>
                    <a:pt x="45" y="202"/>
                  </a:lnTo>
                  <a:lnTo>
                    <a:pt x="43" y="195"/>
                  </a:lnTo>
                  <a:lnTo>
                    <a:pt x="39" y="188"/>
                  </a:lnTo>
                  <a:lnTo>
                    <a:pt x="34" y="182"/>
                  </a:lnTo>
                  <a:lnTo>
                    <a:pt x="24" y="178"/>
                  </a:lnTo>
                  <a:lnTo>
                    <a:pt x="12" y="175"/>
                  </a:lnTo>
                  <a:lnTo>
                    <a:pt x="12" y="178"/>
                  </a:lnTo>
                  <a:lnTo>
                    <a:pt x="11" y="182"/>
                  </a:lnTo>
                  <a:lnTo>
                    <a:pt x="11" y="188"/>
                  </a:lnTo>
                  <a:lnTo>
                    <a:pt x="14" y="197"/>
                  </a:lnTo>
                  <a:lnTo>
                    <a:pt x="19" y="205"/>
                  </a:lnTo>
                  <a:lnTo>
                    <a:pt x="30" y="211"/>
                  </a:lnTo>
                  <a:lnTo>
                    <a:pt x="46" y="215"/>
                  </a:lnTo>
                  <a:lnTo>
                    <a:pt x="46" y="373"/>
                  </a:lnTo>
                  <a:lnTo>
                    <a:pt x="51" y="373"/>
                  </a:lnTo>
                  <a:close/>
                </a:path>
              </a:pathLst>
            </a:custGeom>
            <a:solidFill>
              <a:srgbClr val="D7D7D7"/>
            </a:solidFill>
            <a:ln w="0">
              <a:solidFill>
                <a:srgbClr val="D7D7D7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49" name="Freeform 25"/>
          <p:cNvSpPr>
            <a:spLocks/>
          </p:cNvSpPr>
          <p:nvPr/>
        </p:nvSpPr>
        <p:spPr bwMode="gray">
          <a:xfrm>
            <a:off x="95250" y="6446838"/>
            <a:ext cx="8970963" cy="314325"/>
          </a:xfrm>
          <a:custGeom>
            <a:avLst/>
            <a:gdLst/>
            <a:ahLst/>
            <a:cxnLst>
              <a:cxn ang="0">
                <a:pos x="4" y="198"/>
              </a:cxn>
              <a:cxn ang="0">
                <a:pos x="5651" y="198"/>
              </a:cxn>
              <a:cxn ang="0">
                <a:pos x="5646" y="94"/>
              </a:cxn>
              <a:cxn ang="0">
                <a:pos x="1491" y="94"/>
              </a:cxn>
              <a:cxn ang="0">
                <a:pos x="1343" y="2"/>
              </a:cxn>
              <a:cxn ang="0">
                <a:pos x="0" y="0"/>
              </a:cxn>
              <a:cxn ang="0">
                <a:pos x="4" y="198"/>
              </a:cxn>
            </a:cxnLst>
            <a:rect l="0" t="0" r="r" b="b"/>
            <a:pathLst>
              <a:path w="5651" h="198">
                <a:moveTo>
                  <a:pt x="4" y="198"/>
                </a:moveTo>
                <a:lnTo>
                  <a:pt x="5651" y="198"/>
                </a:lnTo>
                <a:lnTo>
                  <a:pt x="5646" y="94"/>
                </a:lnTo>
                <a:lnTo>
                  <a:pt x="1491" y="94"/>
                </a:lnTo>
                <a:lnTo>
                  <a:pt x="1343" y="2"/>
                </a:lnTo>
                <a:lnTo>
                  <a:pt x="0" y="0"/>
                </a:lnTo>
                <a:lnTo>
                  <a:pt x="4" y="198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50" name="Freeform 26"/>
          <p:cNvSpPr>
            <a:spLocks/>
          </p:cNvSpPr>
          <p:nvPr/>
        </p:nvSpPr>
        <p:spPr bwMode="gray">
          <a:xfrm>
            <a:off x="95250" y="6491288"/>
            <a:ext cx="8975725" cy="279400"/>
          </a:xfrm>
          <a:custGeom>
            <a:avLst/>
            <a:gdLst/>
            <a:ahLst/>
            <a:cxnLst>
              <a:cxn ang="0">
                <a:pos x="0" y="176"/>
              </a:cxn>
              <a:cxn ang="0">
                <a:pos x="5650" y="169"/>
              </a:cxn>
              <a:cxn ang="0">
                <a:pos x="5646" y="95"/>
              </a:cxn>
              <a:cxn ang="0">
                <a:pos x="1478" y="95"/>
              </a:cxn>
              <a:cxn ang="0">
                <a:pos x="1317" y="3"/>
              </a:cxn>
              <a:cxn ang="0">
                <a:pos x="0" y="0"/>
              </a:cxn>
              <a:cxn ang="0">
                <a:pos x="0" y="176"/>
              </a:cxn>
            </a:cxnLst>
            <a:rect l="0" t="0" r="r" b="b"/>
            <a:pathLst>
              <a:path w="5650" h="176">
                <a:moveTo>
                  <a:pt x="0" y="176"/>
                </a:moveTo>
                <a:lnTo>
                  <a:pt x="5650" y="169"/>
                </a:lnTo>
                <a:lnTo>
                  <a:pt x="5646" y="95"/>
                </a:lnTo>
                <a:lnTo>
                  <a:pt x="1478" y="95"/>
                </a:lnTo>
                <a:lnTo>
                  <a:pt x="1317" y="3"/>
                </a:lnTo>
                <a:lnTo>
                  <a:pt x="0" y="0"/>
                </a:lnTo>
                <a:lnTo>
                  <a:pt x="0" y="17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51" name="Freeform 27" descr="Dark upward diagonal"/>
          <p:cNvSpPr>
            <a:spLocks/>
          </p:cNvSpPr>
          <p:nvPr/>
        </p:nvSpPr>
        <p:spPr bwMode="gray">
          <a:xfrm>
            <a:off x="92075" y="98425"/>
            <a:ext cx="8956675" cy="179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82" y="0"/>
              </a:cxn>
              <a:cxn ang="0">
                <a:pos x="5639" y="45"/>
              </a:cxn>
              <a:cxn ang="0">
                <a:pos x="5636" y="113"/>
              </a:cxn>
              <a:cxn ang="0">
                <a:pos x="0" y="113"/>
              </a:cxn>
              <a:cxn ang="0">
                <a:pos x="0" y="0"/>
              </a:cxn>
            </a:cxnLst>
            <a:rect l="0" t="0" r="r" b="b"/>
            <a:pathLst>
              <a:path w="5639" h="113">
                <a:moveTo>
                  <a:pt x="0" y="0"/>
                </a:moveTo>
                <a:lnTo>
                  <a:pt x="5582" y="0"/>
                </a:lnTo>
                <a:cubicBezTo>
                  <a:pt x="5630" y="3"/>
                  <a:pt x="5639" y="45"/>
                  <a:pt x="5639" y="45"/>
                </a:cubicBezTo>
                <a:lnTo>
                  <a:pt x="5636" y="113"/>
                </a:lnTo>
                <a:lnTo>
                  <a:pt x="0" y="113"/>
                </a:lnTo>
                <a:lnTo>
                  <a:pt x="0" y="0"/>
                </a:ln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52" name="Freeform 28"/>
          <p:cNvSpPr>
            <a:spLocks/>
          </p:cNvSpPr>
          <p:nvPr/>
        </p:nvSpPr>
        <p:spPr bwMode="gray">
          <a:xfrm>
            <a:off x="92075" y="307975"/>
            <a:ext cx="8955088" cy="938213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53" name="Freeform 29"/>
          <p:cNvSpPr>
            <a:spLocks/>
          </p:cNvSpPr>
          <p:nvPr/>
        </p:nvSpPr>
        <p:spPr bwMode="gray">
          <a:xfrm>
            <a:off x="92075" y="306388"/>
            <a:ext cx="8955088" cy="836612"/>
          </a:xfrm>
          <a:custGeom>
            <a:avLst/>
            <a:gdLst/>
            <a:ahLst/>
            <a:cxnLst>
              <a:cxn ang="0">
                <a:pos x="5446" y="0"/>
              </a:cxn>
              <a:cxn ang="0">
                <a:pos x="0" y="0"/>
              </a:cxn>
              <a:cxn ang="0">
                <a:pos x="2" y="470"/>
              </a:cxn>
              <a:cxn ang="0">
                <a:pos x="4078" y="474"/>
              </a:cxn>
              <a:cxn ang="0">
                <a:pos x="4178" y="527"/>
              </a:cxn>
              <a:cxn ang="0">
                <a:pos x="5446" y="531"/>
              </a:cxn>
              <a:cxn ang="0">
                <a:pos x="5446" y="0"/>
              </a:cxn>
            </a:cxnLst>
            <a:rect l="0" t="0" r="r" b="b"/>
            <a:pathLst>
              <a:path w="5446" h="531">
                <a:moveTo>
                  <a:pt x="5446" y="0"/>
                </a:moveTo>
                <a:lnTo>
                  <a:pt x="0" y="0"/>
                </a:lnTo>
                <a:lnTo>
                  <a:pt x="2" y="470"/>
                </a:lnTo>
                <a:lnTo>
                  <a:pt x="4078" y="474"/>
                </a:lnTo>
                <a:lnTo>
                  <a:pt x="4178" y="527"/>
                </a:lnTo>
                <a:lnTo>
                  <a:pt x="5446" y="531"/>
                </a:lnTo>
                <a:lnTo>
                  <a:pt x="5446" y="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tint val="66667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 flipV="1">
            <a:off x="95250" y="6723063"/>
            <a:ext cx="8977313" cy="555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9" name="Freeform 35"/>
          <p:cNvSpPr>
            <a:spLocks/>
          </p:cNvSpPr>
          <p:nvPr/>
        </p:nvSpPr>
        <p:spPr bwMode="gray">
          <a:xfrm>
            <a:off x="6896100" y="1047750"/>
            <a:ext cx="2155825" cy="52388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1358" y="0"/>
              </a:cxn>
              <a:cxn ang="0">
                <a:pos x="1356" y="32"/>
              </a:cxn>
              <a:cxn ang="0">
                <a:pos x="60" y="33"/>
              </a:cxn>
              <a:cxn ang="0">
                <a:pos x="0" y="2"/>
              </a:cxn>
            </a:cxnLst>
            <a:rect l="0" t="0" r="r" b="b"/>
            <a:pathLst>
              <a:path w="1358" h="33">
                <a:moveTo>
                  <a:pt x="0" y="2"/>
                </a:moveTo>
                <a:lnTo>
                  <a:pt x="1358" y="0"/>
                </a:lnTo>
                <a:lnTo>
                  <a:pt x="1356" y="32"/>
                </a:lnTo>
                <a:lnTo>
                  <a:pt x="60" y="33"/>
                </a:lnTo>
                <a:lnTo>
                  <a:pt x="0" y="2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38125"/>
            <a:ext cx="64770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438275"/>
            <a:ext cx="8229600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048000" y="6311900"/>
            <a:ext cx="1712913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830763" y="6323013"/>
            <a:ext cx="231140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116763" y="6323013"/>
            <a:ext cx="161607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61" name="Text Box 37"/>
          <p:cNvSpPr txBox="1">
            <a:spLocks noChangeArrowheads="1"/>
          </p:cNvSpPr>
          <p:nvPr/>
        </p:nvSpPr>
        <p:spPr bwMode="gray">
          <a:xfrm>
            <a:off x="144463" y="6454775"/>
            <a:ext cx="14954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 i="1">
                <a:solidFill>
                  <a:srgbClr val="FFFFFF"/>
                </a:solidFill>
                <a:latin typeface="Times New Roman" pitchFamily="18" charset="0"/>
              </a:rPr>
              <a:t>www.themegallery.com</a:t>
            </a:r>
          </a:p>
        </p:txBody>
      </p:sp>
      <p:sp>
        <p:nvSpPr>
          <p:cNvPr id="1054" name="Rectangle 30" descr="7"/>
          <p:cNvSpPr>
            <a:spLocks noChangeArrowheads="1"/>
          </p:cNvSpPr>
          <p:nvPr/>
        </p:nvSpPr>
        <p:spPr bwMode="gray">
          <a:xfrm>
            <a:off x="8245475" y="415925"/>
            <a:ext cx="534988" cy="546100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55" name="Rectangle 31" descr="4"/>
          <p:cNvSpPr>
            <a:spLocks noChangeArrowheads="1"/>
          </p:cNvSpPr>
          <p:nvPr/>
        </p:nvSpPr>
        <p:spPr bwMode="gray">
          <a:xfrm>
            <a:off x="7620000" y="415925"/>
            <a:ext cx="534988" cy="546100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gray">
          <a:xfrm>
            <a:off x="7000875" y="415925"/>
            <a:ext cx="534988" cy="5461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54" grpId="0" animBg="1"/>
      <p:bldP spid="1055" grpId="0" animBg="1"/>
      <p:bldP spid="1060" grpId="0" animBg="1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6F329C1-EAB8-487E-AE9F-F2A897A52891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63555B4-F346-4CC0-B7A6-91070ECFCC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hyperlink" Target="https://globallab.org/ru/project/cover/bakterii_za_i_protiv.ru.html" TargetMode="External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50.emf"/><Relationship Id="rId5" Type="http://schemas.openxmlformats.org/officeDocument/2006/relationships/slide" Target="slide8.xml"/><Relationship Id="rId4" Type="http://schemas.openxmlformats.org/officeDocument/2006/relationships/image" Target="../media/image4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3.png"/><Relationship Id="rId7" Type="http://schemas.openxmlformats.org/officeDocument/2006/relationships/image" Target="../media/image52.emf"/><Relationship Id="rId2" Type="http://schemas.openxmlformats.org/officeDocument/2006/relationships/hyperlink" Target="https://globallab.org/ru/project/results/plesen_i_lekarstvo_i_jad.ru.html" TargetMode="Externa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51.png"/><Relationship Id="rId11" Type="http://schemas.openxmlformats.org/officeDocument/2006/relationships/image" Target="../media/image56.emf"/><Relationship Id="rId5" Type="http://schemas.openxmlformats.org/officeDocument/2006/relationships/hyperlink" Target="https://globallab.org/ru/project/cover/plesen_i_lekarstvo_i_jad.ru.html" TargetMode="External"/><Relationship Id="rId10" Type="http://schemas.openxmlformats.org/officeDocument/2006/relationships/image" Target="../media/image55.emf"/><Relationship Id="rId4" Type="http://schemas.openxmlformats.org/officeDocument/2006/relationships/hyperlink" Target="https://globallab.org/ru/help/topic/biology_programs.html" TargetMode="External"/><Relationship Id="rId9" Type="http://schemas.openxmlformats.org/officeDocument/2006/relationships/image" Target="../media/image5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hyperlink" Target="https://globallab.org/ru/user/portfolio/vyacheslavovna____.html" TargetMode="External"/><Relationship Id="rId7" Type="http://schemas.openxmlformats.org/officeDocument/2006/relationships/image" Target="../media/image59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58.emf"/><Relationship Id="rId5" Type="http://schemas.openxmlformats.org/officeDocument/2006/relationships/image" Target="../media/image57.emf"/><Relationship Id="rId10" Type="http://schemas.openxmlformats.org/officeDocument/2006/relationships/image" Target="../media/image62.emf"/><Relationship Id="rId4" Type="http://schemas.openxmlformats.org/officeDocument/2006/relationships/hyperlink" Target="https://globallab.org/ru/project/results/molekula_ja_vas_znaju.ru.html#.WHaIKFOLSaE" TargetMode="External"/><Relationship Id="rId9" Type="http://schemas.openxmlformats.org/officeDocument/2006/relationships/image" Target="../media/image6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emf"/><Relationship Id="rId3" Type="http://schemas.openxmlformats.org/officeDocument/2006/relationships/image" Target="../media/image63.png"/><Relationship Id="rId7" Type="http://schemas.openxmlformats.org/officeDocument/2006/relationships/image" Target="../media/image68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67.emf"/><Relationship Id="rId5" Type="http://schemas.openxmlformats.org/officeDocument/2006/relationships/image" Target="../media/image66.emf"/><Relationship Id="rId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2790"/>
            <a:ext cx="3107368" cy="3065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 bwMode="auto">
          <a:xfrm>
            <a:off x="4572000" y="5589240"/>
            <a:ext cx="4104456" cy="914400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Учитель химии и биологии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МКОУ СОШ №  21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г.о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. Нальчик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Залова Татьяна Вячеславовна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187624" y="548680"/>
            <a:ext cx="7704856" cy="2372514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kern="0" cap="all" dirty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  <a:t>«</a:t>
            </a:r>
            <a:r>
              <a:rPr lang="ru-RU" sz="2800" b="1" kern="0" cap="all" dirty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Использование платформы </a:t>
            </a:r>
            <a:endParaRPr lang="ru-RU" sz="2800" b="1" kern="0" cap="all" dirty="0" smtClean="0">
              <a:solidFill>
                <a:srgbClr val="FB1DA1"/>
              </a:solidFill>
              <a:effectLst>
                <a:outerShdw blurRad="19685" dist="12700" dir="5400000" algn="tl" rotWithShape="0">
                  <a:srgbClr val="7E52CC">
                    <a:satMod val="130000"/>
                    <a:alpha val="6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kern="0" cap="all" dirty="0" err="1" smtClean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Глобаллаб</a:t>
            </a:r>
            <a:r>
              <a:rPr lang="ru-RU" sz="2800" b="1" kern="0" cap="all" dirty="0" smtClean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2800" b="1" kern="0" cap="all" dirty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для формирования </a:t>
            </a:r>
            <a:endParaRPr lang="ru-RU" sz="2800" b="1" kern="0" cap="all" dirty="0" smtClean="0">
              <a:solidFill>
                <a:srgbClr val="FB1DA1"/>
              </a:solidFill>
              <a:effectLst>
                <a:outerShdw blurRad="19685" dist="12700" dir="5400000" algn="tl" rotWithShape="0">
                  <a:srgbClr val="7E52CC">
                    <a:satMod val="130000"/>
                    <a:alpha val="6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kern="0" cap="all" dirty="0" smtClean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исследовательской </a:t>
            </a:r>
            <a:r>
              <a:rPr lang="ru-RU" sz="2800" b="1" kern="0" cap="all" dirty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 </a:t>
            </a:r>
            <a:r>
              <a:rPr lang="ru-RU" sz="2800" b="1" kern="0" cap="all" dirty="0" smtClean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проектной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kern="0" cap="all" dirty="0" smtClean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</a:t>
            </a:r>
            <a:r>
              <a:rPr lang="ru-RU" sz="2800" b="1" kern="0" cap="all" dirty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компетенции учащегося</a:t>
            </a:r>
            <a:r>
              <a:rPr lang="ru-RU" sz="2800" b="1" kern="0" cap="all" dirty="0">
                <a:solidFill>
                  <a:srgbClr val="FB1DA1"/>
                </a:solidFill>
                <a:effectLst>
                  <a:outerShdw blurRad="19685" dist="12700" dir="5400000" algn="tl" rotWithShape="0">
                    <a:srgbClr val="7E52CC">
                      <a:satMod val="130000"/>
                      <a:alpha val="6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Narrow" panose="020B0606020202030204" pitchFamily="34" charset="0"/>
              </a:rPr>
              <a:t>»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rgbClr val="FB1DA1"/>
              </a:solidFill>
              <a:effectLst>
                <a:outerShdw blurRad="19685" dist="12700" dir="5400000" algn="tl" rotWithShape="0">
                  <a:srgbClr val="7E52CC">
                    <a:satMod val="130000"/>
                    <a:alpha val="60000"/>
                  </a:srgbClr>
                </a:outerShdw>
                <a:reflection blurRad="6350" stA="55000" endA="300" endPos="45500" dir="5400000" sy="-100000" algn="bl" rotWithShape="0"/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06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 такое </a:t>
            </a:r>
            <a:r>
              <a:rPr lang="ru-RU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Это сообщество исследователей всех возрастов, где каждый может создать собственный учебный, исследовательский или даже научный проект, привлечь единомышленников к сбору данных по всему миру, опубликовать результаты в виде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инфографики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и, возможно, совершить настоящее открытие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ГлобалЛаб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обеспечивает соответствие новым федеральным государственным образовательным стандартам, привнося исследовательский подход в учебный процесс.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16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Что такое </a:t>
            </a:r>
            <a:r>
              <a:rPr lang="ru-RU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Расширение сферы творческой активности и рост спроса на неё в современном обществе требует подготовки – причём в рамках системы образования – человека, способного участвовать в этом движении, быть в нём эффективным. Цифровые, интерактивные и </a:t>
            </a:r>
            <a:r>
              <a:rPr lang="ru-RU" sz="2200" dirty="0" err="1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медиатехнологии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создают условия для того, чтобы нацеленное на развитие творческих способностей образование было доступно большинству российских граждан. Но кроме технологических условий в этой сфере наблюдается потребность в новых идеологических подходах, инструментах и методиках педагогической практики, направленной на совместное творчество.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Глобальная </a:t>
            </a:r>
            <a:r>
              <a:rPr lang="ru-RU" sz="2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Школьная Лаборатория поддерживается Интернет-сайтом, который находится по адресу: </a:t>
            </a:r>
            <a:r>
              <a:rPr lang="ru-RU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www.globallab.</a:t>
            </a:r>
            <a:r>
              <a:rPr lang="en-US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org</a:t>
            </a:r>
            <a:endParaRPr lang="ru-RU" sz="2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79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154" y="116632"/>
            <a:ext cx="7977168" cy="936104"/>
          </a:xfr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Как работать с платформой </a:t>
            </a:r>
            <a:r>
              <a:rPr lang="ru-RU" sz="36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endParaRPr lang="ru-RU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340768"/>
            <a:ext cx="7961312" cy="4929658"/>
          </a:xfrm>
        </p:spPr>
        <p:txBody>
          <a:bodyPr/>
          <a:lstStyle/>
          <a:p>
            <a:r>
              <a:rPr lang="ru-RU" sz="2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Вы регистрируетесь на </a:t>
            </a:r>
            <a:r>
              <a:rPr lang="ru-RU" sz="2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сайте</a:t>
            </a:r>
            <a:r>
              <a:rPr lang="ru-RU" sz="2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пройдя по следующей ссылке – </a:t>
            </a:r>
            <a:r>
              <a:rPr lang="ru-RU" sz="2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https</a:t>
            </a:r>
            <a:r>
              <a:rPr lang="ru-RU" sz="28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://globallab.org/ru/user/register</a:t>
            </a:r>
            <a:r>
              <a:rPr lang="ru-RU" sz="2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/</a:t>
            </a:r>
            <a:endParaRPr lang="en-US" sz="28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После регистрации вы можете участвовать в понравившихся исследовательских проектах – </a:t>
            </a:r>
            <a:r>
              <a:rPr lang="ru-RU" sz="2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https://globallab.org/ru/project/catalog/</a:t>
            </a:r>
            <a:r>
              <a:rPr lang="ru-RU" sz="2400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а также просматривать все накопленные в этих проектах результаты</a:t>
            </a:r>
            <a:endParaRPr lang="en-US" sz="24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Чувствуете в себе силы создать собственный исследовательский проект, способный заинтересовать других участников? Отлично! Для этого в </a:t>
            </a:r>
            <a:r>
              <a:rPr lang="ru-RU" sz="2400" dirty="0" err="1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ГлобалЛаб</a:t>
            </a:r>
            <a:r>
              <a:rPr lang="ru-RU" sz="2400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есть «Конструктор проектов» </a:t>
            </a:r>
            <a:r>
              <a:rPr lang="ru-RU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https</a:t>
            </a:r>
            <a:r>
              <a:rPr lang="ru-RU" sz="2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://globallab.org/ru/project/builder</a:t>
            </a:r>
            <a:r>
              <a:rPr lang="ru-RU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/</a:t>
            </a:r>
            <a:endParaRPr lang="en-US" sz="2400" dirty="0" smtClean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09" y="1329937"/>
            <a:ext cx="8313291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23" y="1338534"/>
            <a:ext cx="8315321" cy="520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4" y="1150794"/>
            <a:ext cx="8087486" cy="557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8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5088"/>
            <a:ext cx="8690298" cy="1011237"/>
          </a:xfr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0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r>
              <a:rPr lang="ru-RU" sz="3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: возможности для всех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Каждой категории пользователей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ГлобалЛаб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предоставляет ряд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уникальных возможностей:</a:t>
            </a:r>
            <a:endParaRPr lang="en-US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46929" y="2194724"/>
            <a:ext cx="1422184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Учащимся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2154" y="2809298"/>
            <a:ext cx="281173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приобрести опыт реальной проектно-исследовательской деятельности</a:t>
            </a:r>
            <a:endParaRPr lang="en-US" dirty="0" smtClean="0"/>
          </a:p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участие в проектах </a:t>
            </a:r>
            <a:r>
              <a:rPr lang="ru-RU" dirty="0" err="1" smtClean="0"/>
              <a:t>ГлобалЛаб</a:t>
            </a:r>
            <a:r>
              <a:rPr lang="ru-RU" dirty="0" smtClean="0"/>
              <a:t> будет отображено в портфолио, что может пригодиться при поступлении в вузы.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55976" y="1994669"/>
            <a:ext cx="4162934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Учителям и учебным заведениям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86674" y="2594834"/>
            <a:ext cx="50777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всё необходимое для реализации проектной деятельности в классе: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идеи проектов;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платформу для их размещения;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различные цифровые инструменты для обработки данных;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помощь методистов;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материалы для эффективной подготовки к занятиям и для проведения уроков;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международное сетевое сообщество единомышленников;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место для публикации результатов;</a:t>
            </a:r>
          </a:p>
          <a:p>
            <a:r>
              <a:rPr lang="ru-RU" dirty="0" smtClean="0"/>
              <a:t>систему оценки </a:t>
            </a:r>
            <a:r>
              <a:rPr lang="ru-RU" dirty="0" err="1" smtClean="0"/>
              <a:t>общепредметных</a:t>
            </a:r>
            <a:r>
              <a:rPr lang="ru-RU" dirty="0" smtClean="0"/>
              <a:t> навыков;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/>
              <a:t>портфолио учеников.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2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39"/>
            <a:ext cx="8690298" cy="720081"/>
          </a:xfr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Типы проектов в среде </a:t>
            </a:r>
            <a:r>
              <a:rPr lang="ru-RU" sz="30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endParaRPr lang="ru-RU" sz="3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 «Общественное мнение»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направлены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 фиксацию и сопоставление мнений участников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какой-то определенной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проблеме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2. «Коллекция</a:t>
            </a:r>
            <a:r>
              <a:rPr lang="ru-RU" sz="24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r>
              <a:rPr lang="en-US" sz="24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ru-RU" sz="20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направлены на накопление в рамках одной площадки сходных по каким-либо основаниям </a:t>
            </a:r>
            <a:r>
              <a:rPr lang="ru-RU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объектов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r>
              <a:rPr lang="ru-RU" sz="24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3. «Практикум</a:t>
            </a:r>
            <a:r>
              <a:rPr lang="ru-RU" sz="24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</a:t>
            </a:r>
            <a:r>
              <a:rPr lang="en-US" sz="24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</a:t>
            </a:r>
            <a:r>
              <a:rPr lang="ru-RU" sz="20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проведение конкретного опыта (наблюдения), </a:t>
            </a:r>
            <a:r>
              <a:rPr lang="ru-RU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и сравнение </a:t>
            </a:r>
            <a:r>
              <a:rPr lang="en-US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результатов </a:t>
            </a:r>
            <a:r>
              <a:rPr lang="ru-RU" sz="20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проведенных опытов </a:t>
            </a:r>
            <a:r>
              <a:rPr lang="ru-RU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между собой)</a:t>
            </a:r>
            <a:endParaRPr lang="en-US" sz="2000" dirty="0" smtClean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4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4. </a:t>
            </a:r>
            <a:r>
              <a:rPr lang="ru-RU" sz="24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«</a:t>
            </a:r>
            <a:r>
              <a:rPr lang="ru-RU" sz="2400" dirty="0" err="1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Флеш</a:t>
            </a:r>
            <a:r>
              <a:rPr lang="ru-RU" sz="24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-моб» </a:t>
            </a:r>
            <a:r>
              <a:rPr lang="ru-RU" sz="20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(ориентирует его участников на одновременное совершение определенных </a:t>
            </a:r>
            <a:r>
              <a:rPr lang="ru-RU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действий)</a:t>
            </a:r>
          </a:p>
          <a:p>
            <a:r>
              <a:rPr lang="ru-RU" sz="24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5. «Творчество» (</a:t>
            </a:r>
            <a:r>
              <a:rPr lang="ru-RU" sz="200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ориентирует его участников на дистанционное обучение новому и создание, в процессе обучения, творческого «продукта</a:t>
            </a:r>
            <a:r>
              <a:rPr lang="ru-RU" sz="2000" dirty="0" smtClean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»)</a:t>
            </a:r>
            <a:endParaRPr lang="en-US" sz="2000" dirty="0" smtClean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18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229" y="188640"/>
            <a:ext cx="8690298" cy="1080120"/>
          </a:xfr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проекты </a:t>
            </a:r>
            <a:r>
              <a:rPr lang="ru-RU" sz="20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 методическими материалами: планами уроков, технологическими картами, презентациями к </a:t>
            </a:r>
            <a:r>
              <a:rPr lang="ru-RU" sz="2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урокам</a:t>
            </a:r>
            <a:endParaRPr lang="ru-RU" sz="2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0288" y="1268760"/>
            <a:ext cx="7961312" cy="5255865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Для начальной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школы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Для английского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языка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ля русского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языка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литературе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математике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для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биологии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географии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информатике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истории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для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обществознания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физике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химии</a:t>
            </a:r>
            <a:endParaRPr lang="en-US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256" y="2060848"/>
            <a:ext cx="4407146" cy="3414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963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866" y="188640"/>
            <a:ext cx="7920881" cy="7200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Проекты с планами уроков для биологии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4" y="1342816"/>
            <a:ext cx="7961312" cy="519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54" y="1873002"/>
            <a:ext cx="778192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9" y="2060848"/>
            <a:ext cx="8767442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2154" y="1052736"/>
            <a:ext cx="81812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https://globallab.org/ru/project/cover/bakterii_za_i_protiv.ru.html#.WHVy5lOLS</a:t>
            </a:r>
            <a:endParaRPr lang="ru-RU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990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196752"/>
            <a:ext cx="7961312" cy="2880320"/>
          </a:xfrm>
        </p:spPr>
        <p:txBody>
          <a:bodyPr/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Подборка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проектов, готовых к включению в учебный план.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Подборки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проектов по временам года (Проекты осени, Проекты зимы, Проекты весны, Проекты лета)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Список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проектов, подходящих для проведения классного часа (воспитательной работы классного руководителя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Конкурсы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Дистанционные курсы по программам повышения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квалификации</a:t>
            </a:r>
          </a:p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Методические материалы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55688" y="188640"/>
            <a:ext cx="7958137" cy="88768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cap="all" dirty="0" err="1" smtClean="0">
                <a:ln/>
                <a:solidFill>
                  <a:srgbClr val="B40C6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Медиатека</a:t>
            </a:r>
            <a:r>
              <a:rPr lang="ru-RU" cap="all" dirty="0" smtClean="0">
                <a:ln/>
                <a:solidFill>
                  <a:srgbClr val="B40C6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cap="all" dirty="0" err="1" smtClean="0">
                <a:ln/>
                <a:solidFill>
                  <a:srgbClr val="B40C6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глобаллаб</a:t>
            </a:r>
            <a:endParaRPr lang="ru-RU" cap="all" dirty="0">
              <a:ln/>
              <a:solidFill>
                <a:srgbClr val="B40C64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697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44466" y="2967335"/>
            <a:ext cx="8139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https://globallab.org/ru/project/results/plesen_i_lekarstvo_i_jad.ru.html#.WHWABVOLSaF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279" y="332656"/>
            <a:ext cx="6281342" cy="5858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Программы по биологии</a:t>
            </a: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9512" y="1064671"/>
            <a:ext cx="81812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https://globallab.org/ru/help/topic/biology_programs.html#.WHV89lOLSaE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7" y="1628800"/>
            <a:ext cx="78488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Проект «Плесень - и лекарство и яд»</a:t>
            </a:r>
          </a:p>
          <a:p>
            <a:r>
              <a:rPr lang="ru-RU" dirty="0" smtClean="0">
                <a:hlinkClick r:id="rId5"/>
              </a:rPr>
              <a:t>https://globallab.org/ru/project/cover/plesen_i_lekarstvo_i_jad.ru.html#.VIHLFDGsX6J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94" y="1249337"/>
            <a:ext cx="6694487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34" y="900146"/>
            <a:ext cx="6418857" cy="5667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717879"/>
            <a:ext cx="3314700" cy="2222500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536700"/>
            <a:ext cx="723900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09254"/>
            <a:ext cx="7575376" cy="4975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3838" y="1434003"/>
            <a:ext cx="7192641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Данный проект позволит выявить  какие грибы встречаются на хлебобулочных изделиях и оценить возможные последствия их загрязнения этими микроорганизмами. Совместно  создадим рекомендации правил хранения данных  продуктов питания.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50" y="1795224"/>
            <a:ext cx="721995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38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6281342" cy="58587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Молекула, я вас знаю!</a:t>
            </a:r>
            <a:endParaRPr lang="ru-RU" sz="2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7840" y="2616706"/>
            <a:ext cx="7848873" cy="954107"/>
          </a:xfrm>
          <a:prstGeom prst="rect">
            <a:avLst/>
          </a:prstGeom>
          <a:scene3d>
            <a:camera prst="orthographicFront"/>
            <a:lightRig rig="flat" dir="t">
              <a:rot lat="0" lon="0" rev="18900000"/>
            </a:lightRig>
          </a:scene3d>
          <a:sp3d>
            <a:bevelT prst="convex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 smtClean="0">
                <a:ln/>
                <a:solidFill>
                  <a:schemeClr val="accent3"/>
                </a:solidFill>
                <a:hlinkClick r:id="rId3"/>
              </a:rPr>
              <a:t>Анкета</a:t>
            </a:r>
          </a:p>
          <a:p>
            <a:r>
              <a:rPr lang="en-US" b="1" dirty="0" smtClean="0">
                <a:ln/>
                <a:solidFill>
                  <a:schemeClr val="accent3"/>
                </a:solidFill>
                <a:hlinkClick r:id="rId3"/>
              </a:rPr>
              <a:t>https</a:t>
            </a:r>
            <a:r>
              <a:rPr lang="en-US" b="1" dirty="0">
                <a:ln/>
                <a:solidFill>
                  <a:schemeClr val="accent3"/>
                </a:solidFill>
                <a:hlinkClick r:id="rId3"/>
              </a:rPr>
              <a:t>://globallab.org/ru/user/portfolio/vyacheslavovna____.html</a:t>
            </a:r>
            <a:r>
              <a:rPr lang="en-US" b="1" dirty="0" smtClean="0">
                <a:ln/>
                <a:solidFill>
                  <a:schemeClr val="accent3"/>
                </a:solidFill>
                <a:hlinkClick r:id="rId3"/>
              </a:rPr>
              <a:t>#</a:t>
            </a:r>
            <a:endParaRPr lang="ru-RU" b="1" dirty="0" smtClean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1206" y="3910418"/>
            <a:ext cx="7807695" cy="1200329"/>
          </a:xfrm>
          <a:prstGeom prst="rect">
            <a:avLst/>
          </a:prstGeom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chemeClr val="accent3"/>
                </a:solidFill>
                <a:hlinkClick r:id="rId4"/>
              </a:rPr>
              <a:t>Результаты </a:t>
            </a:r>
          </a:p>
          <a:p>
            <a:r>
              <a:rPr lang="en-US" b="1" dirty="0" smtClean="0">
                <a:ln/>
                <a:solidFill>
                  <a:schemeClr val="accent3"/>
                </a:solidFill>
                <a:hlinkClick r:id="rId4"/>
              </a:rPr>
              <a:t>https</a:t>
            </a:r>
            <a:r>
              <a:rPr lang="en-US" b="1" dirty="0">
                <a:ln/>
                <a:solidFill>
                  <a:schemeClr val="accent3"/>
                </a:solidFill>
                <a:hlinkClick r:id="rId4"/>
              </a:rPr>
              <a:t>://globallab.org/ru/project/results/molekula_ja_vas_znaju.ru.html#.</a:t>
            </a:r>
            <a:r>
              <a:rPr lang="en-US" b="1" dirty="0" smtClean="0">
                <a:ln/>
                <a:solidFill>
                  <a:schemeClr val="accent3"/>
                </a:solidFill>
                <a:hlinkClick r:id="rId4"/>
              </a:rPr>
              <a:t>WHaIKFOLSaE</a:t>
            </a:r>
            <a:endParaRPr lang="ru-RU" b="1" dirty="0" smtClean="0">
              <a:ln/>
              <a:solidFill>
                <a:schemeClr val="accent3"/>
              </a:solidFill>
            </a:endParaRP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2534" y="1104125"/>
            <a:ext cx="79050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Строение молекул – это основа знаний по химии и физике. Как же понять, из чего состоят вещества? Что такое молекулы и атомы? Из каких атомов состоят молекулы разных веществ? А как они выглядят? Это довольно сложно, нам нужен наглядный пример. Давайте все вместе попробуем сделать как можно больше молекулярных моделей!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69229"/>
            <a:ext cx="4968552" cy="516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04125"/>
            <a:ext cx="7729017" cy="528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437" y="1842789"/>
            <a:ext cx="6442088" cy="3538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212850"/>
            <a:ext cx="8315325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12692"/>
            <a:ext cx="5760640" cy="4361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131003"/>
            <a:ext cx="7512187" cy="5153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411760" y="5232807"/>
            <a:ext cx="6275814" cy="1200329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Благодаря </a:t>
            </a:r>
            <a:r>
              <a:rPr lang="ru-RU" b="1" cap="all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созданию моделей молекул </a:t>
            </a:r>
            <a:r>
              <a:rPr lang="ru-RU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учащиеся могут узнать</a:t>
            </a:r>
            <a:r>
              <a:rPr lang="ru-RU" b="1" cap="all" dirty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, как выглядят молекулы при большом увеличении, из каких атомов состоят молекулы тех или иных веществ.</a:t>
            </a:r>
          </a:p>
        </p:txBody>
      </p:sp>
    </p:spTree>
    <p:extLst>
      <p:ext uri="{BB962C8B-B14F-4D97-AF65-F5344CB8AC3E}">
        <p14:creationId xmlns:p14="http://schemas.microsoft.com/office/powerpoint/2010/main" val="212536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02332"/>
            <a:ext cx="2952327" cy="648072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0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endParaRPr lang="ru-RU" sz="3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2154" y="1196752"/>
            <a:ext cx="8391846" cy="4782651"/>
          </a:xfrm>
        </p:spPr>
        <p:txBody>
          <a:bodyPr/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Предлагает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педагогу современный ИКТ- и мультимедиа-насыщенный инструментарий для организации проектной и исследовательской деятельности школьников при реализации ФГОС нового поколения.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Возможность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работать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всем классом,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или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 отдельными учащимися. </a:t>
            </a:r>
            <a:endParaRPr lang="ru-RU" sz="2000" dirty="0" smtClean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Проекты ГЛ могут использоваться в качестве элементов или основы урока, вариантов краткосрочного, среднесрочного или долгосрочного домашнего задания, проекта или исследования, сопровождающего курс в целом («индивидуальный проект»), элемента или основы внеклассного 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мероприятия.</a:t>
            </a:r>
          </a:p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Учащиеся постигают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основы исследовательской работы, сотрудничества 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путем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создания ситуаций, в которых они используют данные, полученные всеми членами сообщества</a:t>
            </a: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06" y="116632"/>
            <a:ext cx="1836204" cy="1167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4221088"/>
            <a:ext cx="7780286" cy="223445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SzPct val="85000"/>
              <a:buFont typeface="Wingdings" pitchFamily="2" charset="2"/>
              <a:buChar char="£"/>
            </a:pP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Участие </a:t>
            </a: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в </a:t>
            </a:r>
            <a:r>
              <a:rPr kumimoji="0" lang="ru-RU" sz="24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ГлобалЛаб</a:t>
            </a: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 </a:t>
            </a: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бесплатное: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SzPct val="85000"/>
              <a:buFont typeface="Wingdings" pitchFamily="2" charset="2"/>
              <a:buChar char="£"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вам доступны все материалы сайта,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SzPct val="85000"/>
              <a:buFont typeface="Wingdings" pitchFamily="2" charset="2"/>
              <a:buChar char="£"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вы можете участвовать в исследованиях,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SzPct val="85000"/>
              <a:buFont typeface="Wingdings" pitchFamily="2" charset="2"/>
              <a:buChar char="£"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опубликовать неограниченное количество идей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SzPct val="85000"/>
              <a:buFont typeface="Wingdings" pitchFamily="2" charset="2"/>
              <a:buChar char="£"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E52CC">
                    <a:lumMod val="75000"/>
                  </a:srgb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1 проект.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68458" y="3322"/>
            <a:ext cx="1375542" cy="150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27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218703"/>
            <a:ext cx="3799309" cy="648072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0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B40C6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ГлобалЛаб</a:t>
            </a:r>
            <a:endParaRPr lang="ru-RU" sz="3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B40C6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712" y="1154473"/>
            <a:ext cx="5310336" cy="510407"/>
          </a:xfrm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u="sng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Участие </a:t>
            </a:r>
            <a:r>
              <a:rPr lang="ru-RU" sz="2400" u="sng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 </a:t>
            </a:r>
            <a:r>
              <a:rPr lang="ru-RU" sz="2000" u="sng" dirty="0" err="1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ГлобалЛаб</a:t>
            </a:r>
            <a:r>
              <a:rPr lang="ru-RU" sz="2000" u="sng" dirty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sz="2400" u="sng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платное</a:t>
            </a:r>
            <a:r>
              <a:rPr lang="ru-RU" sz="2400" u="sng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endParaRPr lang="ru-RU" sz="2400" u="sng" dirty="0" smtClean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05134" y="3725614"/>
            <a:ext cx="1885950" cy="42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1944216" cy="117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894" y="0"/>
            <a:ext cx="1537134" cy="1674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35" y="1899112"/>
            <a:ext cx="2937520" cy="657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153" y="1899112"/>
            <a:ext cx="2901702" cy="600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2718017"/>
            <a:ext cx="36664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Создание до 10 общедоступных проектов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Получение бесплатно до 2 свидетельств о публикации проектов, до 4 сертификатов об участии в проектах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Ведение и редактирование вашего портфолио, экспорт результатов проектов, индивидуальные консультации, помощь в создании проектов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2579518"/>
            <a:ext cx="42119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Возможность подключения до 30 (класс) или до 500 (школа) участников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Собственная виртуальная площадка: портфолио исследовательских достижений школы / класса / коллектива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Отслеживание активности участников: рейтинги учащихся, эффективность работы педагогов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Методическая поддержка: индивидуальные консультации, помощь в создании проектов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lumMod val="40000"/>
                <a:lumOff val="6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07" y="2979918"/>
            <a:ext cx="4542125" cy="2340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190" y="3255985"/>
            <a:ext cx="5899050" cy="2340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04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3528392"/>
          </a:xfrm>
        </p:spPr>
        <p:txBody>
          <a:bodyPr/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Успехов и результативной работы в Глобальной школьной лаборатории!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515719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Спасибо за внимание!!!</a:t>
            </a:r>
            <a:endParaRPr lang="ru-RU" sz="2800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7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3">
  <a:themeElements>
    <a:clrScheme name="Default Design 2">
      <a:dk1>
        <a:srgbClr val="000000"/>
      </a:dk1>
      <a:lt1>
        <a:srgbClr val="DCFCDE"/>
      </a:lt1>
      <a:dk2>
        <a:srgbClr val="000000"/>
      </a:dk2>
      <a:lt2>
        <a:srgbClr val="FFFFFF"/>
      </a:lt2>
      <a:accent1>
        <a:srgbClr val="AD6DD5"/>
      </a:accent1>
      <a:accent2>
        <a:srgbClr val="4AD828"/>
      </a:accent2>
      <a:accent3>
        <a:srgbClr val="EBFDEC"/>
      </a:accent3>
      <a:accent4>
        <a:srgbClr val="000000"/>
      </a:accent4>
      <a:accent5>
        <a:srgbClr val="D3BAE7"/>
      </a:accent5>
      <a:accent6>
        <a:srgbClr val="42C423"/>
      </a:accent6>
      <a:hlink>
        <a:srgbClr val="F8A858"/>
      </a:hlink>
      <a:folHlink>
        <a:srgbClr val="5FB5E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D9"/>
        </a:lt1>
        <a:dk2>
          <a:srgbClr val="000000"/>
        </a:dk2>
        <a:lt2>
          <a:srgbClr val="FFFFFF"/>
        </a:lt2>
        <a:accent1>
          <a:srgbClr val="6CD69C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BAE8CB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DCFCDE"/>
        </a:lt1>
        <a:dk2>
          <a:srgbClr val="000000"/>
        </a:dk2>
        <a:lt2>
          <a:srgbClr val="FFFFFF"/>
        </a:lt2>
        <a:accent1>
          <a:srgbClr val="AD6DD5"/>
        </a:accent1>
        <a:accent2>
          <a:srgbClr val="4AD828"/>
        </a:accent2>
        <a:accent3>
          <a:srgbClr val="EBFDEC"/>
        </a:accent3>
        <a:accent4>
          <a:srgbClr val="000000"/>
        </a:accent4>
        <a:accent5>
          <a:srgbClr val="D3BAE7"/>
        </a:accent5>
        <a:accent6>
          <a:srgbClr val="42C423"/>
        </a:accent6>
        <a:hlink>
          <a:srgbClr val="F8A858"/>
        </a:hlink>
        <a:folHlink>
          <a:srgbClr val="5FB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DCE7"/>
        </a:lt1>
        <a:dk2>
          <a:srgbClr val="000000"/>
        </a:dk2>
        <a:lt2>
          <a:srgbClr val="FFFFFF"/>
        </a:lt2>
        <a:accent1>
          <a:srgbClr val="65DADD"/>
        </a:accent1>
        <a:accent2>
          <a:srgbClr val="EB9F15"/>
        </a:accent2>
        <a:accent3>
          <a:srgbClr val="FDEBF1"/>
        </a:accent3>
        <a:accent4>
          <a:srgbClr val="000000"/>
        </a:accent4>
        <a:accent5>
          <a:srgbClr val="B8EAEB"/>
        </a:accent5>
        <a:accent6>
          <a:srgbClr val="D59012"/>
        </a:accent6>
        <a:hlink>
          <a:srgbClr val="B4D977"/>
        </a:hlink>
        <a:folHlink>
          <a:srgbClr val="F973D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10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Тема10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26">
  <a:themeElements>
    <a:clrScheme name="busine1_p 2">
      <a:dk1>
        <a:srgbClr val="000000"/>
      </a:dk1>
      <a:lt1>
        <a:srgbClr val="FFFFFF"/>
      </a:lt1>
      <a:dk2>
        <a:srgbClr val="1C4372"/>
      </a:dk2>
      <a:lt2>
        <a:srgbClr val="969696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9BBB59"/>
      </a:hlink>
      <a:folHlink>
        <a:srgbClr val="8064A2"/>
      </a:folHlink>
    </a:clrScheme>
    <a:fontScheme name="busine1_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ine1_p 1">
        <a:dk1>
          <a:srgbClr val="000000"/>
        </a:dk1>
        <a:lt1>
          <a:srgbClr val="FFFFFF"/>
        </a:lt1>
        <a:dk2>
          <a:srgbClr val="04617B"/>
        </a:dk2>
        <a:lt2>
          <a:srgbClr val="969696"/>
        </a:lt2>
        <a:accent1>
          <a:srgbClr val="F79646"/>
        </a:accent1>
        <a:accent2>
          <a:srgbClr val="4BACC6"/>
        </a:accent2>
        <a:accent3>
          <a:srgbClr val="FFFFFF"/>
        </a:accent3>
        <a:accent4>
          <a:srgbClr val="000000"/>
        </a:accent4>
        <a:accent5>
          <a:srgbClr val="FAC9B0"/>
        </a:accent5>
        <a:accent6>
          <a:srgbClr val="439BB3"/>
        </a:accent6>
        <a:hlink>
          <a:srgbClr val="7E6BC9"/>
        </a:hlink>
        <a:folHlink>
          <a:srgbClr val="A5C2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1_p 2">
        <a:dk1>
          <a:srgbClr val="000000"/>
        </a:dk1>
        <a:lt1>
          <a:srgbClr val="FFFFFF"/>
        </a:lt1>
        <a:dk2>
          <a:srgbClr val="1C4372"/>
        </a:dk2>
        <a:lt2>
          <a:srgbClr val="969696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1_p 3">
        <a:dk1>
          <a:srgbClr val="000000"/>
        </a:dk1>
        <a:lt1>
          <a:srgbClr val="FFFFFF"/>
        </a:lt1>
        <a:dk2>
          <a:srgbClr val="4F271C"/>
        </a:dk2>
        <a:lt2>
          <a:srgbClr val="969696"/>
        </a:lt2>
        <a:accent1>
          <a:srgbClr val="3891A7"/>
        </a:accent1>
        <a:accent2>
          <a:srgbClr val="EDAA01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D79A01"/>
        </a:accent6>
        <a:hlink>
          <a:srgbClr val="C32D2E"/>
        </a:hlink>
        <a:folHlink>
          <a:srgbClr val="84AA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37TGp_bizpeople_light_ani">
  <a:themeElements>
    <a:clrScheme name="437TGp_bizpeople_light_ani 1">
      <a:dk1>
        <a:srgbClr val="30311D"/>
      </a:dk1>
      <a:lt1>
        <a:srgbClr val="FFFFFF"/>
      </a:lt1>
      <a:dk2>
        <a:srgbClr val="003366"/>
      </a:dk2>
      <a:lt2>
        <a:srgbClr val="DDDDDD"/>
      </a:lt2>
      <a:accent1>
        <a:srgbClr val="7E52CC"/>
      </a:accent1>
      <a:accent2>
        <a:srgbClr val="4A9ACC"/>
      </a:accent2>
      <a:accent3>
        <a:srgbClr val="FFFFFF"/>
      </a:accent3>
      <a:accent4>
        <a:srgbClr val="272817"/>
      </a:accent4>
      <a:accent5>
        <a:srgbClr val="C0B3E2"/>
      </a:accent5>
      <a:accent6>
        <a:srgbClr val="428BB9"/>
      </a:accent6>
      <a:hlink>
        <a:srgbClr val="4582A7"/>
      </a:hlink>
      <a:folHlink>
        <a:srgbClr val="B2AF7A"/>
      </a:folHlink>
    </a:clrScheme>
    <a:fontScheme name="437TGp_bizpeople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8575" cap="flat" cmpd="sng" algn="ctr">
          <a:solidFill>
            <a:srgbClr val="FFFF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37TGp_bizpeople_light_ani 1">
        <a:dk1>
          <a:srgbClr val="30311D"/>
        </a:dk1>
        <a:lt1>
          <a:srgbClr val="FFFFFF"/>
        </a:lt1>
        <a:dk2>
          <a:srgbClr val="003366"/>
        </a:dk2>
        <a:lt2>
          <a:srgbClr val="DDDDDD"/>
        </a:lt2>
        <a:accent1>
          <a:srgbClr val="7E52CC"/>
        </a:accent1>
        <a:accent2>
          <a:srgbClr val="4A9ACC"/>
        </a:accent2>
        <a:accent3>
          <a:srgbClr val="FFFFFF"/>
        </a:accent3>
        <a:accent4>
          <a:srgbClr val="272817"/>
        </a:accent4>
        <a:accent5>
          <a:srgbClr val="C0B3E2"/>
        </a:accent5>
        <a:accent6>
          <a:srgbClr val="428BB9"/>
        </a:accent6>
        <a:hlink>
          <a:srgbClr val="4582A7"/>
        </a:hlink>
        <a:folHlink>
          <a:srgbClr val="B2AF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2">
        <a:dk1>
          <a:srgbClr val="000000"/>
        </a:dk1>
        <a:lt1>
          <a:srgbClr val="FFFFFF"/>
        </a:lt1>
        <a:dk2>
          <a:srgbClr val="702424"/>
        </a:dk2>
        <a:lt2>
          <a:srgbClr val="C0C0C0"/>
        </a:lt2>
        <a:accent1>
          <a:srgbClr val="54BBBE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3DADB"/>
        </a:accent5>
        <a:accent6>
          <a:srgbClr val="CF8711"/>
        </a:accent6>
        <a:hlink>
          <a:srgbClr val="6C9A42"/>
        </a:hlink>
        <a:folHlink>
          <a:srgbClr val="82A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37TGp_bizpeople_light_ani 3">
        <a:dk1>
          <a:srgbClr val="003366"/>
        </a:dk1>
        <a:lt1>
          <a:srgbClr val="FFFFFF"/>
        </a:lt1>
        <a:dk2>
          <a:srgbClr val="000000"/>
        </a:dk2>
        <a:lt2>
          <a:srgbClr val="DDDDDD"/>
        </a:lt2>
        <a:accent1>
          <a:srgbClr val="438ACB"/>
        </a:accent1>
        <a:accent2>
          <a:srgbClr val="32A287"/>
        </a:accent2>
        <a:accent3>
          <a:srgbClr val="FFFFFF"/>
        </a:accent3>
        <a:accent4>
          <a:srgbClr val="002A56"/>
        </a:accent4>
        <a:accent5>
          <a:srgbClr val="B0C4E2"/>
        </a:accent5>
        <a:accent6>
          <a:srgbClr val="2C927A"/>
        </a:accent6>
        <a:hlink>
          <a:srgbClr val="729943"/>
        </a:hlink>
        <a:folHlink>
          <a:srgbClr val="82B4B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Хим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37">
  <a:themeElements>
    <a:clrScheme name="Default Design 3">
      <a:dk1>
        <a:srgbClr val="808080"/>
      </a:dk1>
      <a:lt1>
        <a:srgbClr val="DDE89A"/>
      </a:lt1>
      <a:dk2>
        <a:srgbClr val="329A2A"/>
      </a:dk2>
      <a:lt2>
        <a:srgbClr val="185E25"/>
      </a:lt2>
      <a:accent1>
        <a:srgbClr val="80CB35"/>
      </a:accent1>
      <a:accent2>
        <a:srgbClr val="518CD3"/>
      </a:accent2>
      <a:accent3>
        <a:srgbClr val="ADCAAC"/>
      </a:accent3>
      <a:accent4>
        <a:srgbClr val="BDC683"/>
      </a:accent4>
      <a:accent5>
        <a:srgbClr val="C0E2AE"/>
      </a:accent5>
      <a:accent6>
        <a:srgbClr val="497EBF"/>
      </a:accent6>
      <a:hlink>
        <a:srgbClr val="E15D7C"/>
      </a:hlink>
      <a:folHlink>
        <a:srgbClr val="DB915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808080"/>
        </a:dk1>
        <a:lt1>
          <a:srgbClr val="EADCC0"/>
        </a:lt1>
        <a:dk2>
          <a:srgbClr val="F97407"/>
        </a:dk2>
        <a:lt2>
          <a:srgbClr val="E65D00"/>
        </a:lt2>
        <a:accent1>
          <a:srgbClr val="FBCF2D"/>
        </a:accent1>
        <a:accent2>
          <a:srgbClr val="5C8CDA"/>
        </a:accent2>
        <a:accent3>
          <a:srgbClr val="FBBCAA"/>
        </a:accent3>
        <a:accent4>
          <a:srgbClr val="C8BCA4"/>
        </a:accent4>
        <a:accent5>
          <a:srgbClr val="FDE4AD"/>
        </a:accent5>
        <a:accent6>
          <a:srgbClr val="537EC5"/>
        </a:accent6>
        <a:hlink>
          <a:srgbClr val="87D242"/>
        </a:hlink>
        <a:folHlink>
          <a:srgbClr val="DA647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8080"/>
        </a:dk1>
        <a:lt1>
          <a:srgbClr val="9BD3E5"/>
        </a:lt1>
        <a:dk2>
          <a:srgbClr val="357DA9"/>
        </a:dk2>
        <a:lt2>
          <a:srgbClr val="101C56"/>
        </a:lt2>
        <a:accent1>
          <a:srgbClr val="58BECC"/>
        </a:accent1>
        <a:accent2>
          <a:srgbClr val="8A5BDF"/>
        </a:accent2>
        <a:accent3>
          <a:srgbClr val="AEBFD1"/>
        </a:accent3>
        <a:accent4>
          <a:srgbClr val="84B4C3"/>
        </a:accent4>
        <a:accent5>
          <a:srgbClr val="B4DBE2"/>
        </a:accent5>
        <a:accent6>
          <a:srgbClr val="7D52CA"/>
        </a:accent6>
        <a:hlink>
          <a:srgbClr val="6ECC4C"/>
        </a:hlink>
        <a:folHlink>
          <a:srgbClr val="DD693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808080"/>
        </a:dk1>
        <a:lt1>
          <a:srgbClr val="DDE89A"/>
        </a:lt1>
        <a:dk2>
          <a:srgbClr val="329A2A"/>
        </a:dk2>
        <a:lt2>
          <a:srgbClr val="185E25"/>
        </a:lt2>
        <a:accent1>
          <a:srgbClr val="80CB35"/>
        </a:accent1>
        <a:accent2>
          <a:srgbClr val="518CD3"/>
        </a:accent2>
        <a:accent3>
          <a:srgbClr val="ADCAAC"/>
        </a:accent3>
        <a:accent4>
          <a:srgbClr val="BDC683"/>
        </a:accent4>
        <a:accent5>
          <a:srgbClr val="C0E2AE"/>
        </a:accent5>
        <a:accent6>
          <a:srgbClr val="497EBF"/>
        </a:accent6>
        <a:hlink>
          <a:srgbClr val="E15D7C"/>
        </a:hlink>
        <a:folHlink>
          <a:srgbClr val="DB915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3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Тема18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Тема33</Template>
  <TotalTime>776</TotalTime>
  <Words>937</Words>
  <Application>Microsoft Office PowerPoint</Application>
  <PresentationFormat>Экран (4:3)</PresentationFormat>
  <Paragraphs>98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Тема33</vt:lpstr>
      <vt:lpstr>Тема10</vt:lpstr>
      <vt:lpstr>1_Тема10</vt:lpstr>
      <vt:lpstr>Тема26</vt:lpstr>
      <vt:lpstr>437TGp_bizpeople_light_ani</vt:lpstr>
      <vt:lpstr>Химия</vt:lpstr>
      <vt:lpstr>Тема37</vt:lpstr>
      <vt:lpstr>Тема32</vt:lpstr>
      <vt:lpstr>1_Тема18</vt:lpstr>
      <vt:lpstr>Презентация PowerPoint</vt:lpstr>
      <vt:lpstr>Что такое ГлобалЛаб</vt:lpstr>
      <vt:lpstr>Что такое ГлобалЛаб</vt:lpstr>
      <vt:lpstr>Как работать с платформой ГлобалЛаб</vt:lpstr>
      <vt:lpstr>ГлобалЛаб: возможности для всех</vt:lpstr>
      <vt:lpstr>Типы проектов в среде ГлобалЛаб</vt:lpstr>
      <vt:lpstr>проекты с методическими материалами: планами уроков, технологическими картами, презентациями к урокам</vt:lpstr>
      <vt:lpstr>Проекты с планами уроков для биологии</vt:lpstr>
      <vt:lpstr>Медиатека глобаллаб</vt:lpstr>
      <vt:lpstr>Программы по биологии</vt:lpstr>
      <vt:lpstr>Молекула, я вас знаю!</vt:lpstr>
      <vt:lpstr>ГлобалЛаб</vt:lpstr>
      <vt:lpstr>ГлобалЛаб</vt:lpstr>
      <vt:lpstr>Успехов и результативной работы в Глобальной школьной лаборатории!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Таня</dc:creator>
  <cp:lastModifiedBy>Таня</cp:lastModifiedBy>
  <cp:revision>43</cp:revision>
  <dcterms:created xsi:type="dcterms:W3CDTF">2017-01-10T16:09:05Z</dcterms:created>
  <dcterms:modified xsi:type="dcterms:W3CDTF">2017-01-11T21:54:29Z</dcterms:modified>
</cp:coreProperties>
</file>